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7"/>
  </p:notesMasterIdLst>
  <p:handoutMasterIdLst>
    <p:handoutMasterId r:id="rId28"/>
  </p:handoutMasterIdLst>
  <p:sldIdLst>
    <p:sldId id="256" r:id="rId2"/>
    <p:sldId id="265" r:id="rId3"/>
    <p:sldId id="524" r:id="rId4"/>
    <p:sldId id="523" r:id="rId5"/>
    <p:sldId id="525" r:id="rId6"/>
    <p:sldId id="282" r:id="rId7"/>
    <p:sldId id="281" r:id="rId8"/>
    <p:sldId id="527" r:id="rId9"/>
    <p:sldId id="528" r:id="rId10"/>
    <p:sldId id="526" r:id="rId11"/>
    <p:sldId id="266" r:id="rId12"/>
    <p:sldId id="530" r:id="rId13"/>
    <p:sldId id="272" r:id="rId14"/>
    <p:sldId id="271" r:id="rId15"/>
    <p:sldId id="533" r:id="rId16"/>
    <p:sldId id="273" r:id="rId17"/>
    <p:sldId id="529" r:id="rId18"/>
    <p:sldId id="519" r:id="rId19"/>
    <p:sldId id="518" r:id="rId20"/>
    <p:sldId id="274" r:id="rId21"/>
    <p:sldId id="275" r:id="rId22"/>
    <p:sldId id="520" r:id="rId23"/>
    <p:sldId id="269" r:id="rId24"/>
    <p:sldId id="270" r:id="rId25"/>
    <p:sldId id="531" r:id="rId26"/>
  </p:sldIdLst>
  <p:sldSz cx="9144000" cy="5143500" type="screen16x9"/>
  <p:notesSz cx="7099300" cy="10234613"/>
  <p:defaultTextStyle>
    <a:defPPr>
      <a:defRPr lang="fr-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B5B"/>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1511" autoAdjust="0"/>
  </p:normalViewPr>
  <p:slideViewPr>
    <p:cSldViewPr showGuides="1">
      <p:cViewPr varScale="1">
        <p:scale>
          <a:sx n="63" d="100"/>
          <a:sy n="63" d="100"/>
        </p:scale>
        <p:origin x="720"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howGuides="1">
      <p:cViewPr varScale="1">
        <p:scale>
          <a:sx n="71" d="100"/>
          <a:sy n="71" d="100"/>
        </p:scale>
        <p:origin x="-2484"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fr-CH"/>
          </a:p>
        </p:txBody>
      </p:sp>
      <p:sp>
        <p:nvSpPr>
          <p:cNvPr id="1126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fr-CH" dirty="0"/>
          </a:p>
        </p:txBody>
      </p:sp>
      <p:sp>
        <p:nvSpPr>
          <p:cNvPr id="1126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r>
              <a:rPr lang="fr-CH"/>
              <a:t>Etat de Vaud</a:t>
            </a:r>
          </a:p>
        </p:txBody>
      </p:sp>
      <p:sp>
        <p:nvSpPr>
          <p:cNvPr id="1126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2081C630-FD16-4F69-9C73-BD1E6DB5BB10}" type="slidenum">
              <a:rPr lang="fr-CH"/>
              <a:pPr>
                <a:defRPr/>
              </a:pPr>
              <a:t>‹N°›</a:t>
            </a:fld>
            <a:endParaRPr lang="fr-CH"/>
          </a:p>
        </p:txBody>
      </p:sp>
    </p:spTree>
    <p:extLst>
      <p:ext uri="{BB962C8B-B14F-4D97-AF65-F5344CB8AC3E}">
        <p14:creationId xmlns:p14="http://schemas.microsoft.com/office/powerpoint/2010/main" val="3236407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fr-CH"/>
          </a:p>
        </p:txBody>
      </p:sp>
      <p:sp>
        <p:nvSpPr>
          <p:cNvPr id="71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fr-CH"/>
          </a:p>
        </p:txBody>
      </p:sp>
      <p:sp>
        <p:nvSpPr>
          <p:cNvPr id="614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CH" noProof="0"/>
              <a:t>Cliquez pour modifier les styles du texte du masque</a:t>
            </a:r>
          </a:p>
          <a:p>
            <a:pPr lvl="1"/>
            <a:r>
              <a:rPr lang="fr-CH" noProof="0"/>
              <a:t>Deuxième niveau</a:t>
            </a:r>
          </a:p>
          <a:p>
            <a:pPr lvl="2"/>
            <a:r>
              <a:rPr lang="fr-CH" noProof="0"/>
              <a:t>Troisième niveau</a:t>
            </a:r>
          </a:p>
          <a:p>
            <a:pPr lvl="3"/>
            <a:r>
              <a:rPr lang="fr-CH" noProof="0"/>
              <a:t>Quatrième niveau</a:t>
            </a:r>
          </a:p>
          <a:p>
            <a:pPr lvl="4"/>
            <a:r>
              <a:rPr lang="fr-CH" noProof="0"/>
              <a:t>Cinquième niveau</a:t>
            </a:r>
          </a:p>
        </p:txBody>
      </p:sp>
      <p:sp>
        <p:nvSpPr>
          <p:cNvPr id="717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r>
              <a:rPr lang="fr-CH"/>
              <a:t>Département, Service</a:t>
            </a:r>
          </a:p>
        </p:txBody>
      </p:sp>
      <p:sp>
        <p:nvSpPr>
          <p:cNvPr id="717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70AC3AAD-BBE9-4FB6-AA73-1C48AFDFEAF7}" type="slidenum">
              <a:rPr lang="fr-CH"/>
              <a:pPr>
                <a:defRPr/>
              </a:pPr>
              <a:t>‹N°›</a:t>
            </a:fld>
            <a:endParaRPr lang="fr-CH"/>
          </a:p>
        </p:txBody>
      </p:sp>
    </p:spTree>
    <p:extLst>
      <p:ext uri="{BB962C8B-B14F-4D97-AF65-F5344CB8AC3E}">
        <p14:creationId xmlns:p14="http://schemas.microsoft.com/office/powerpoint/2010/main" val="1928454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0AC3AAD-BBE9-4FB6-AA73-1C48AFDFEAF7}" type="slidenum">
              <a:rPr lang="fr-CH" smtClean="0"/>
              <a:pPr>
                <a:defRPr/>
              </a:pPr>
              <a:t>6</a:t>
            </a:fld>
            <a:endParaRPr lang="fr-CH"/>
          </a:p>
        </p:txBody>
      </p:sp>
    </p:spTree>
    <p:extLst>
      <p:ext uri="{BB962C8B-B14F-4D97-AF65-F5344CB8AC3E}">
        <p14:creationId xmlns:p14="http://schemas.microsoft.com/office/powerpoint/2010/main" val="408600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0AC3AAD-BBE9-4FB6-AA73-1C48AFDFEAF7}" type="slidenum">
              <a:rPr lang="fr-CH" smtClean="0"/>
              <a:pPr>
                <a:defRPr/>
              </a:pPr>
              <a:t>11</a:t>
            </a:fld>
            <a:endParaRPr lang="fr-CH"/>
          </a:p>
        </p:txBody>
      </p:sp>
    </p:spTree>
    <p:extLst>
      <p:ext uri="{BB962C8B-B14F-4D97-AF65-F5344CB8AC3E}">
        <p14:creationId xmlns:p14="http://schemas.microsoft.com/office/powerpoint/2010/main" val="338248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70AC3AAD-BBE9-4FB6-AA73-1C48AFDFEAF7}" type="slidenum">
              <a:rPr lang="fr-CH" smtClean="0"/>
              <a:pPr>
                <a:defRPr/>
              </a:pPr>
              <a:t>15</a:t>
            </a:fld>
            <a:endParaRPr lang="fr-CH"/>
          </a:p>
        </p:txBody>
      </p:sp>
    </p:spTree>
    <p:extLst>
      <p:ext uri="{BB962C8B-B14F-4D97-AF65-F5344CB8AC3E}">
        <p14:creationId xmlns:p14="http://schemas.microsoft.com/office/powerpoint/2010/main" val="359477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0AC3AAD-BBE9-4FB6-AA73-1C48AFDFEAF7}" type="slidenum">
              <a:rPr lang="fr-CH" smtClean="0"/>
              <a:pPr>
                <a:defRPr/>
              </a:pPr>
              <a:t>16</a:t>
            </a:fld>
            <a:endParaRPr lang="fr-CH"/>
          </a:p>
        </p:txBody>
      </p:sp>
    </p:spTree>
    <p:extLst>
      <p:ext uri="{BB962C8B-B14F-4D97-AF65-F5344CB8AC3E}">
        <p14:creationId xmlns:p14="http://schemas.microsoft.com/office/powerpoint/2010/main" val="514567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introduc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AE159B4-AE03-C384-19CE-6CED8C6FD9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098" name="Rectangle 2"/>
          <p:cNvSpPr>
            <a:spLocks noGrp="1" noChangeArrowheads="1"/>
          </p:cNvSpPr>
          <p:nvPr>
            <p:ph type="ctrTitle" hasCustomPrompt="1"/>
          </p:nvPr>
        </p:nvSpPr>
        <p:spPr>
          <a:xfrm>
            <a:off x="1547663" y="2969189"/>
            <a:ext cx="7056783" cy="452438"/>
          </a:xfrm>
          <a:prstGeom prst="rect">
            <a:avLst/>
          </a:prstGeom>
        </p:spPr>
        <p:txBody>
          <a:bodyPr/>
          <a:lstStyle>
            <a:lvl1pPr algn="l">
              <a:lnSpc>
                <a:spcPct val="105000"/>
              </a:lnSpc>
              <a:defRPr sz="2000" kern="100" spc="0" baseline="0">
                <a:solidFill>
                  <a:schemeClr val="tx1"/>
                </a:solidFill>
              </a:defRPr>
            </a:lvl1pPr>
          </a:lstStyle>
          <a:p>
            <a:r>
              <a:rPr lang="fr-FR" dirty="0"/>
              <a:t>Modifiez le titre</a:t>
            </a:r>
            <a:endParaRPr lang="fr-CH" dirty="0"/>
          </a:p>
        </p:txBody>
      </p:sp>
      <p:sp>
        <p:nvSpPr>
          <p:cNvPr id="4099" name="Rectangle 3"/>
          <p:cNvSpPr>
            <a:spLocks noGrp="1" noChangeArrowheads="1"/>
          </p:cNvSpPr>
          <p:nvPr>
            <p:ph type="subTitle" idx="1" hasCustomPrompt="1"/>
          </p:nvPr>
        </p:nvSpPr>
        <p:spPr>
          <a:xfrm>
            <a:off x="1547664" y="3421627"/>
            <a:ext cx="7056783" cy="432197"/>
          </a:xfrm>
          <a:prstGeom prst="rect">
            <a:avLst/>
          </a:prstGeom>
        </p:spPr>
        <p:txBody>
          <a:bodyPr/>
          <a:lstStyle>
            <a:lvl1pPr marL="0" indent="0" algn="l">
              <a:lnSpc>
                <a:spcPct val="105000"/>
              </a:lnSpc>
              <a:buFontTx/>
              <a:buNone/>
              <a:defRPr sz="1100" b="0" kern="100" baseline="0">
                <a:solidFill>
                  <a:schemeClr val="tx1"/>
                </a:solidFill>
                <a:latin typeface="+mj-lt"/>
              </a:defRPr>
            </a:lvl1pPr>
            <a:lvl3pPr marL="914400" indent="0">
              <a:buNone/>
              <a:defRPr/>
            </a:lvl3pPr>
          </a:lstStyle>
          <a:p>
            <a:r>
              <a:rPr lang="fr-FR" dirty="0"/>
              <a:t>Modifier le sous-titre</a:t>
            </a:r>
          </a:p>
        </p:txBody>
      </p:sp>
      <p:sp>
        <p:nvSpPr>
          <p:cNvPr id="9" name="Text Box 4">
            <a:extLst>
              <a:ext uri="{FF2B5EF4-FFF2-40B4-BE49-F238E27FC236}">
                <a16:creationId xmlns:a16="http://schemas.microsoft.com/office/drawing/2014/main" id="{651F0ED2-7322-A847-A285-EE622EC69F14}"/>
              </a:ext>
            </a:extLst>
          </p:cNvPr>
          <p:cNvSpPr txBox="1">
            <a:spLocks noChangeArrowheads="1"/>
          </p:cNvSpPr>
          <p:nvPr userDrawn="1"/>
        </p:nvSpPr>
        <p:spPr bwMode="auto">
          <a:xfrm>
            <a:off x="323528" y="4587974"/>
            <a:ext cx="4392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175" indent="-3175" eaLnBrk="1" hangingPunct="1">
              <a:spcBef>
                <a:spcPct val="50000"/>
              </a:spcBef>
              <a:tabLst/>
            </a:pPr>
            <a:fld id="{F268BED9-FF7C-7244-AE5E-7F12A70E245E}" type="datetime1">
              <a:rPr lang="fr-CH" altLang="fr-FR" sz="750" baseline="0" smtClean="0">
                <a:solidFill>
                  <a:schemeClr val="tx1"/>
                </a:solidFill>
              </a:rPr>
              <a:pPr marL="3175" indent="-3175" eaLnBrk="1" hangingPunct="1">
                <a:spcBef>
                  <a:spcPct val="50000"/>
                </a:spcBef>
                <a:tabLst/>
              </a:pPr>
              <a:t>19.09.2025</a:t>
            </a:fld>
            <a:endParaRPr lang="fr-CH" altLang="fr-FR" sz="750" baseline="0" dirty="0">
              <a:solidFill>
                <a:schemeClr val="tx1"/>
              </a:solidFill>
            </a:endParaRPr>
          </a:p>
        </p:txBody>
      </p:sp>
      <p:cxnSp>
        <p:nvCxnSpPr>
          <p:cNvPr id="13" name="Straight Connector 12">
            <a:extLst>
              <a:ext uri="{FF2B5EF4-FFF2-40B4-BE49-F238E27FC236}">
                <a16:creationId xmlns:a16="http://schemas.microsoft.com/office/drawing/2014/main" id="{36646C00-85C8-929D-FA5F-2424217AA596}"/>
              </a:ext>
            </a:extLst>
          </p:cNvPr>
          <p:cNvCxnSpPr/>
          <p:nvPr userDrawn="1"/>
        </p:nvCxnSpPr>
        <p:spPr>
          <a:xfrm>
            <a:off x="1619672" y="3363838"/>
            <a:ext cx="7128792" cy="0"/>
          </a:xfrm>
          <a:prstGeom prst="line">
            <a:avLst/>
          </a:prstGeom>
        </p:spPr>
        <p:style>
          <a:lnRef idx="1">
            <a:schemeClr val="dk1"/>
          </a:lnRef>
          <a:fillRef idx="0">
            <a:schemeClr val="dk1"/>
          </a:fillRef>
          <a:effectRef idx="0">
            <a:schemeClr val="dk1"/>
          </a:effectRef>
          <a:fontRef idx="minor">
            <a:schemeClr val="tx1"/>
          </a:fontRef>
        </p:style>
      </p:cxnSp>
      <p:pic>
        <p:nvPicPr>
          <p:cNvPr id="14" name="Graphic 13">
            <a:extLst>
              <a:ext uri="{FF2B5EF4-FFF2-40B4-BE49-F238E27FC236}">
                <a16:creationId xmlns:a16="http://schemas.microsoft.com/office/drawing/2014/main" id="{11FF60D0-9F42-8C5B-587E-64A0C3C5E8B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287" y="192545"/>
            <a:ext cx="5130481" cy="1610297"/>
          </a:xfrm>
          <a:prstGeom prst="rect">
            <a:avLst/>
          </a:prstGeom>
        </p:spPr>
      </p:pic>
      <p:sp>
        <p:nvSpPr>
          <p:cNvPr id="2" name="Slide Number Placeholder 3">
            <a:extLst>
              <a:ext uri="{FF2B5EF4-FFF2-40B4-BE49-F238E27FC236}">
                <a16:creationId xmlns:a16="http://schemas.microsoft.com/office/drawing/2014/main" id="{C84F3768-8890-C64C-6E98-18DC8C62AFAB}"/>
              </a:ext>
            </a:extLst>
          </p:cNvPr>
          <p:cNvSpPr>
            <a:spLocks noGrp="1"/>
          </p:cNvSpPr>
          <p:nvPr>
            <p:ph type="sldNum" sz="quarter" idx="4"/>
          </p:nvPr>
        </p:nvSpPr>
        <p:spPr>
          <a:xfrm>
            <a:off x="6660232" y="4587974"/>
            <a:ext cx="2057400" cy="215444"/>
          </a:xfrm>
          <a:prstGeom prst="rect">
            <a:avLst/>
          </a:prstGeom>
        </p:spPr>
        <p:txBody>
          <a:bodyPr vert="horz" lIns="91440" tIns="45720" rIns="91440" bIns="45720" rtlCol="0" anchor="ctr"/>
          <a:lstStyle>
            <a:lvl1pPr algn="r">
              <a:defRPr sz="750" kern="750" baseline="0">
                <a:solidFill>
                  <a:schemeClr val="tx1"/>
                </a:solidFill>
              </a:defRPr>
            </a:lvl1pPr>
          </a:lstStyle>
          <a:p>
            <a:fld id="{55B4C71B-5AB6-3141-9991-BED08649FFB2}" type="slidenum">
              <a:rPr lang="en-CH" smtClean="0"/>
              <a:pPr/>
              <a:t>‹N°›</a:t>
            </a:fld>
            <a:endParaRPr lang="en-CH" dirty="0"/>
          </a:p>
        </p:txBody>
      </p:sp>
    </p:spTree>
    <p:extLst>
      <p:ext uri="{BB962C8B-B14F-4D97-AF65-F5344CB8AC3E}">
        <p14:creationId xmlns:p14="http://schemas.microsoft.com/office/powerpoint/2010/main" val="22205612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119858-E424-0B4A-FBAF-84F0F87370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098" name="Rectangle 2"/>
          <p:cNvSpPr>
            <a:spLocks noGrp="1" noChangeArrowheads="1"/>
          </p:cNvSpPr>
          <p:nvPr>
            <p:ph type="ctrTitle" hasCustomPrompt="1"/>
          </p:nvPr>
        </p:nvSpPr>
        <p:spPr>
          <a:xfrm>
            <a:off x="1547663" y="2969189"/>
            <a:ext cx="7056783" cy="452438"/>
          </a:xfrm>
          <a:prstGeom prst="rect">
            <a:avLst/>
          </a:prstGeom>
        </p:spPr>
        <p:txBody>
          <a:bodyPr/>
          <a:lstStyle>
            <a:lvl1pPr algn="l">
              <a:lnSpc>
                <a:spcPct val="105000"/>
              </a:lnSpc>
              <a:defRPr sz="2000" kern="100" spc="0" baseline="0">
                <a:solidFill>
                  <a:schemeClr val="tx1"/>
                </a:solidFill>
              </a:defRPr>
            </a:lvl1pPr>
          </a:lstStyle>
          <a:p>
            <a:r>
              <a:rPr lang="fr-FR" dirty="0"/>
              <a:t>Modifiez le titre</a:t>
            </a:r>
            <a:endParaRPr lang="fr-CH" dirty="0"/>
          </a:p>
        </p:txBody>
      </p:sp>
      <p:sp>
        <p:nvSpPr>
          <p:cNvPr id="4099" name="Rectangle 3"/>
          <p:cNvSpPr>
            <a:spLocks noGrp="1" noChangeArrowheads="1"/>
          </p:cNvSpPr>
          <p:nvPr>
            <p:ph type="subTitle" idx="1" hasCustomPrompt="1"/>
          </p:nvPr>
        </p:nvSpPr>
        <p:spPr>
          <a:xfrm>
            <a:off x="1547664" y="3421627"/>
            <a:ext cx="7056783" cy="432197"/>
          </a:xfrm>
          <a:prstGeom prst="rect">
            <a:avLst/>
          </a:prstGeom>
        </p:spPr>
        <p:txBody>
          <a:bodyPr/>
          <a:lstStyle>
            <a:lvl1pPr marL="0" indent="0" algn="l">
              <a:lnSpc>
                <a:spcPct val="105000"/>
              </a:lnSpc>
              <a:buFontTx/>
              <a:buNone/>
              <a:defRPr sz="1100" b="0" kern="100" baseline="0">
                <a:solidFill>
                  <a:schemeClr val="tx1"/>
                </a:solidFill>
                <a:latin typeface="+mj-lt"/>
              </a:defRPr>
            </a:lvl1pPr>
            <a:lvl3pPr marL="914400" indent="0">
              <a:buNone/>
              <a:defRPr/>
            </a:lvl3pPr>
          </a:lstStyle>
          <a:p>
            <a:r>
              <a:rPr lang="fr-FR" dirty="0"/>
              <a:t>Modifier le sous-titre</a:t>
            </a:r>
          </a:p>
        </p:txBody>
      </p:sp>
      <p:cxnSp>
        <p:nvCxnSpPr>
          <p:cNvPr id="13" name="Straight Connector 12">
            <a:extLst>
              <a:ext uri="{FF2B5EF4-FFF2-40B4-BE49-F238E27FC236}">
                <a16:creationId xmlns:a16="http://schemas.microsoft.com/office/drawing/2014/main" id="{36646C00-85C8-929D-FA5F-2424217AA596}"/>
              </a:ext>
            </a:extLst>
          </p:cNvPr>
          <p:cNvCxnSpPr/>
          <p:nvPr userDrawn="1"/>
        </p:nvCxnSpPr>
        <p:spPr>
          <a:xfrm>
            <a:off x="1619672" y="3363838"/>
            <a:ext cx="7128792" cy="0"/>
          </a:xfrm>
          <a:prstGeom prst="line">
            <a:avLst/>
          </a:prstGeom>
        </p:spPr>
        <p:style>
          <a:lnRef idx="1">
            <a:schemeClr val="dk1"/>
          </a:lnRef>
          <a:fillRef idx="0">
            <a:schemeClr val="dk1"/>
          </a:fillRef>
          <a:effectRef idx="0">
            <a:schemeClr val="dk1"/>
          </a:effectRef>
          <a:fontRef idx="minor">
            <a:schemeClr val="tx1"/>
          </a:fontRef>
        </p:style>
      </p:cxnSp>
      <p:pic>
        <p:nvPicPr>
          <p:cNvPr id="2" name="Image 16">
            <a:extLst>
              <a:ext uri="{FF2B5EF4-FFF2-40B4-BE49-F238E27FC236}">
                <a16:creationId xmlns:a16="http://schemas.microsoft.com/office/drawing/2014/main" id="{5BFCADCE-65A8-0FDD-449C-EC60DDB2633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6950"/>
          <a:stretch/>
        </p:blipFill>
        <p:spPr>
          <a:xfrm>
            <a:off x="421200" y="395005"/>
            <a:ext cx="262368" cy="736585"/>
          </a:xfrm>
          <a:prstGeom prst="rect">
            <a:avLst/>
          </a:prstGeom>
        </p:spPr>
      </p:pic>
      <p:sp>
        <p:nvSpPr>
          <p:cNvPr id="4" name="Slide Number Placeholder 3">
            <a:extLst>
              <a:ext uri="{FF2B5EF4-FFF2-40B4-BE49-F238E27FC236}">
                <a16:creationId xmlns:a16="http://schemas.microsoft.com/office/drawing/2014/main" id="{AE306F35-FF0D-4A57-A7FC-3D1FF43831D6}"/>
              </a:ext>
            </a:extLst>
          </p:cNvPr>
          <p:cNvSpPr>
            <a:spLocks noGrp="1"/>
          </p:cNvSpPr>
          <p:nvPr>
            <p:ph type="sldNum" sz="quarter" idx="4"/>
          </p:nvPr>
        </p:nvSpPr>
        <p:spPr>
          <a:xfrm>
            <a:off x="6660232" y="4587974"/>
            <a:ext cx="2057400" cy="215444"/>
          </a:xfrm>
          <a:prstGeom prst="rect">
            <a:avLst/>
          </a:prstGeom>
        </p:spPr>
        <p:txBody>
          <a:bodyPr vert="horz" lIns="91440" tIns="45720" rIns="91440" bIns="45720" rtlCol="0" anchor="ctr"/>
          <a:lstStyle>
            <a:lvl1pPr algn="r">
              <a:defRPr sz="750" kern="750" baseline="0">
                <a:solidFill>
                  <a:schemeClr val="tx1"/>
                </a:solidFill>
              </a:defRPr>
            </a:lvl1pPr>
          </a:lstStyle>
          <a:p>
            <a:fld id="{55B4C71B-5AB6-3141-9991-BED08649FFB2}" type="slidenum">
              <a:rPr lang="en-CH" smtClean="0"/>
              <a:pPr/>
              <a:t>‹N°›</a:t>
            </a:fld>
            <a:endParaRPr lang="en-CH"/>
          </a:p>
        </p:txBody>
      </p:sp>
    </p:spTree>
    <p:extLst>
      <p:ext uri="{BB962C8B-B14F-4D97-AF65-F5344CB8AC3E}">
        <p14:creationId xmlns:p14="http://schemas.microsoft.com/office/powerpoint/2010/main" val="375441457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re et contenu">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A659BD-4942-5B12-0A98-5F852BBE441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re 1"/>
          <p:cNvSpPr>
            <a:spLocks noGrp="1"/>
          </p:cNvSpPr>
          <p:nvPr>
            <p:ph type="title" hasCustomPrompt="1"/>
          </p:nvPr>
        </p:nvSpPr>
        <p:spPr>
          <a:xfrm>
            <a:off x="1545409" y="267494"/>
            <a:ext cx="6752647" cy="529829"/>
          </a:xfrm>
          <a:prstGeom prst="rect">
            <a:avLst/>
          </a:prstGeom>
        </p:spPr>
        <p:txBody>
          <a:bodyPr/>
          <a:lstStyle/>
          <a:p>
            <a:r>
              <a:rPr lang="fr-FR" dirty="0"/>
              <a:t>Modifiez le titre</a:t>
            </a:r>
            <a:endParaRPr lang="fr-CH" dirty="0"/>
          </a:p>
        </p:txBody>
      </p:sp>
      <p:sp>
        <p:nvSpPr>
          <p:cNvPr id="3" name="Espace réservé du contenu 2"/>
          <p:cNvSpPr>
            <a:spLocks noGrp="1"/>
          </p:cNvSpPr>
          <p:nvPr>
            <p:ph idx="1" hasCustomPrompt="1"/>
          </p:nvPr>
        </p:nvSpPr>
        <p:spPr>
          <a:xfrm>
            <a:off x="1259632" y="908294"/>
            <a:ext cx="7427912" cy="3535664"/>
          </a:xfrm>
          <a:prstGeom prst="rect">
            <a:avLst/>
          </a:prstGeom>
        </p:spPr>
        <p:txBody>
          <a:bodyPr/>
          <a:lstStyle>
            <a:lvl1pPr marL="284400" indent="-285750" algn="l">
              <a:lnSpc>
                <a:spcPct val="105000"/>
              </a:lnSpc>
              <a:spcAft>
                <a:spcPts val="700"/>
              </a:spcAft>
              <a:buFont typeface="Arial" panose="020B0604020202020204" pitchFamily="34" charset="0"/>
              <a:buChar char="•"/>
              <a:defRPr sz="1500" b="1" i="0">
                <a:latin typeface="Arial" panose="020B0604020202020204" pitchFamily="34" charset="0"/>
                <a:cs typeface="Arial" panose="020B0604020202020204" pitchFamily="34" charset="0"/>
              </a:defRPr>
            </a:lvl1pPr>
            <a:lvl2pPr marL="284400" indent="-285750">
              <a:lnSpc>
                <a:spcPct val="105000"/>
              </a:lnSpc>
              <a:spcAft>
                <a:spcPts val="700"/>
              </a:spcAft>
              <a:buFont typeface="Arial" panose="020B0604020202020204" pitchFamily="34" charset="0"/>
              <a:buChar char="•"/>
              <a:defRPr sz="1500"/>
            </a:lvl2pPr>
            <a:lvl3pPr marL="285750" indent="-285750">
              <a:lnSpc>
                <a:spcPct val="105000"/>
              </a:lnSpc>
              <a:spcAft>
                <a:spcPts val="700"/>
              </a:spcAft>
              <a:buFont typeface="Arial" panose="020B0604020202020204" pitchFamily="34" charset="0"/>
              <a:buChar char="•"/>
              <a:defRPr sz="1100"/>
            </a:lvl3pPr>
            <a:lvl4pPr marL="284400" indent="-284400">
              <a:spcBef>
                <a:spcPts val="0"/>
              </a:spcBef>
              <a:spcAft>
                <a:spcPts val="700"/>
              </a:spcAft>
              <a:defRPr sz="1500"/>
            </a:lvl4pPr>
            <a:lvl5pPr marL="284400" indent="-284400">
              <a:spcBef>
                <a:spcPts val="0"/>
              </a:spcBef>
              <a:spcAft>
                <a:spcPts val="700"/>
              </a:spcAft>
              <a:defRPr sz="1500"/>
            </a:lvl5pPr>
            <a:lvl6pPr marL="0" indent="0">
              <a:lnSpc>
                <a:spcPct val="105000"/>
              </a:lnSpc>
              <a:buNone/>
              <a:defRPr/>
            </a:lvl6pPr>
          </a:lstStyle>
          <a:p>
            <a:pPr lvl="0"/>
            <a:r>
              <a:rPr lang="fr-FR" dirty="0"/>
              <a:t>Modifier le premier niveau de liste</a:t>
            </a:r>
          </a:p>
          <a:p>
            <a:pPr lvl="1"/>
            <a:r>
              <a:rPr lang="fr-FR" dirty="0"/>
              <a:t>Modifier le deuxième niveau de liste</a:t>
            </a:r>
          </a:p>
          <a:p>
            <a:pPr lvl="2"/>
            <a:r>
              <a:rPr lang="fr-FR" dirty="0"/>
              <a:t>Modifier le troisième niveau de liste</a:t>
            </a:r>
          </a:p>
          <a:p>
            <a:pPr lvl="0"/>
            <a:r>
              <a:rPr lang="fr-FR" dirty="0"/>
              <a:t>Modifier le premier niveau de liste</a:t>
            </a:r>
          </a:p>
          <a:p>
            <a:pPr lvl="1"/>
            <a:r>
              <a:rPr lang="fr-FR" dirty="0"/>
              <a:t>Modifier le deuxième niveau de liste</a:t>
            </a:r>
          </a:p>
          <a:p>
            <a:pPr lvl="2"/>
            <a:r>
              <a:rPr lang="fr-FR" dirty="0"/>
              <a:t>Modifier le troisième niveau de liste</a:t>
            </a:r>
          </a:p>
        </p:txBody>
      </p:sp>
      <p:pic>
        <p:nvPicPr>
          <p:cNvPr id="5" name="Image 16">
            <a:extLst>
              <a:ext uri="{FF2B5EF4-FFF2-40B4-BE49-F238E27FC236}">
                <a16:creationId xmlns:a16="http://schemas.microsoft.com/office/drawing/2014/main" id="{3D5FC59F-C0E1-AA64-34FB-E8CD0403EF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6950"/>
          <a:stretch/>
        </p:blipFill>
        <p:spPr>
          <a:xfrm>
            <a:off x="421200" y="395005"/>
            <a:ext cx="262368" cy="736585"/>
          </a:xfrm>
          <a:prstGeom prst="rect">
            <a:avLst/>
          </a:prstGeom>
        </p:spPr>
      </p:pic>
      <p:sp>
        <p:nvSpPr>
          <p:cNvPr id="6" name="Slide Number Placeholder 3">
            <a:extLst>
              <a:ext uri="{FF2B5EF4-FFF2-40B4-BE49-F238E27FC236}">
                <a16:creationId xmlns:a16="http://schemas.microsoft.com/office/drawing/2014/main" id="{C46B7616-D5BD-51BF-41A2-A1C397ADFCB7}"/>
              </a:ext>
            </a:extLst>
          </p:cNvPr>
          <p:cNvSpPr>
            <a:spLocks noGrp="1"/>
          </p:cNvSpPr>
          <p:nvPr>
            <p:ph type="sldNum" sz="quarter" idx="4"/>
          </p:nvPr>
        </p:nvSpPr>
        <p:spPr>
          <a:xfrm>
            <a:off x="6660232" y="4587974"/>
            <a:ext cx="2057400" cy="215444"/>
          </a:xfrm>
          <a:prstGeom prst="rect">
            <a:avLst/>
          </a:prstGeom>
        </p:spPr>
        <p:txBody>
          <a:bodyPr vert="horz" lIns="91440" tIns="45720" rIns="91440" bIns="45720" rtlCol="0" anchor="ctr"/>
          <a:lstStyle>
            <a:lvl1pPr algn="r">
              <a:defRPr sz="750" kern="750" baseline="0">
                <a:solidFill>
                  <a:schemeClr val="tx1"/>
                </a:solidFill>
              </a:defRPr>
            </a:lvl1pPr>
          </a:lstStyle>
          <a:p>
            <a:fld id="{55B4C71B-5AB6-3141-9991-BED08649FFB2}" type="slidenum">
              <a:rPr lang="en-CH" smtClean="0"/>
              <a:pPr/>
              <a:t>‹N°›</a:t>
            </a:fld>
            <a:endParaRPr lang="en-CH"/>
          </a:p>
        </p:txBody>
      </p:sp>
    </p:spTree>
    <p:extLst>
      <p:ext uri="{BB962C8B-B14F-4D97-AF65-F5344CB8AC3E}">
        <p14:creationId xmlns:p14="http://schemas.microsoft.com/office/powerpoint/2010/main" val="1467830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et deux contenu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3E0E9-39EF-DAA6-07D7-A6A4D290121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3" name="Espace réservé du contenu 2"/>
          <p:cNvSpPr>
            <a:spLocks noGrp="1"/>
          </p:cNvSpPr>
          <p:nvPr>
            <p:ph sz="half" idx="1" hasCustomPrompt="1"/>
          </p:nvPr>
        </p:nvSpPr>
        <p:spPr>
          <a:xfrm>
            <a:off x="1259632" y="908294"/>
            <a:ext cx="3592800" cy="3535664"/>
          </a:xfrm>
          <a:prstGeom prst="rect">
            <a:avLst/>
          </a:prstGeom>
        </p:spPr>
        <p:txBody>
          <a:bodyPr/>
          <a:lstStyle>
            <a:lvl1pPr marL="284400" indent="-284400">
              <a:lnSpc>
                <a:spcPct val="105000"/>
              </a:lnSpc>
              <a:spcAft>
                <a:spcPts val="700"/>
              </a:spcAft>
              <a:defRPr sz="1500"/>
            </a:lvl1pPr>
            <a:lvl2pPr marL="284400">
              <a:lnSpc>
                <a:spcPct val="105000"/>
              </a:lnSpc>
              <a:spcAft>
                <a:spcPts val="700"/>
              </a:spcAft>
              <a:defRPr sz="1500"/>
            </a:lvl2pPr>
            <a:lvl3pPr marL="284400" indent="-284400">
              <a:lnSpc>
                <a:spcPct val="105000"/>
              </a:lnSpc>
              <a:spcAft>
                <a:spcPts val="700"/>
              </a:spcAft>
              <a:defRPr sz="1100"/>
            </a:lvl3pPr>
            <a:lvl4pPr marL="285750" indent="-285750">
              <a:spcBef>
                <a:spcPts val="0"/>
              </a:spcBef>
              <a:spcAft>
                <a:spcPts val="700"/>
              </a:spcAft>
              <a:buFont typeface="Arial" panose="020B0604020202020204" pitchFamily="34" charset="0"/>
              <a:buChar char="•"/>
              <a:defRPr sz="1500"/>
            </a:lvl4pPr>
            <a:lvl5pPr marL="284400" indent="-284400">
              <a:spcBef>
                <a:spcPts val="0"/>
              </a:spcBef>
              <a:spcAft>
                <a:spcPts val="700"/>
              </a:spcAft>
              <a:defRPr sz="1500"/>
            </a:lvl5pPr>
            <a:lvl6pPr>
              <a:spcBef>
                <a:spcPts val="0"/>
              </a:spcBef>
              <a:spcAft>
                <a:spcPts val="700"/>
              </a:spcAft>
              <a:defRPr sz="1800"/>
            </a:lvl6pPr>
            <a:lvl7pPr>
              <a:defRPr sz="1800"/>
            </a:lvl7pPr>
            <a:lvl8pPr>
              <a:defRPr sz="1800"/>
            </a:lvl8pPr>
            <a:lvl9pPr>
              <a:defRPr sz="1800"/>
            </a:lvl9pPr>
          </a:lstStyle>
          <a:p>
            <a:pPr lvl="0"/>
            <a:r>
              <a:rPr lang="fr-FR" dirty="0"/>
              <a:t>Modifier le premier niveau de liste</a:t>
            </a:r>
          </a:p>
          <a:p>
            <a:pPr lvl="1"/>
            <a:r>
              <a:rPr lang="fr-FR" dirty="0"/>
              <a:t>Modifier le deuxième niveau de liste</a:t>
            </a:r>
          </a:p>
          <a:p>
            <a:pPr lvl="2"/>
            <a:r>
              <a:rPr lang="fr-FR" dirty="0"/>
              <a:t>Modifier le troisième niveau de liste</a:t>
            </a:r>
          </a:p>
        </p:txBody>
      </p:sp>
      <p:sp>
        <p:nvSpPr>
          <p:cNvPr id="4" name="Espace réservé du contenu 3"/>
          <p:cNvSpPr>
            <a:spLocks noGrp="1"/>
          </p:cNvSpPr>
          <p:nvPr>
            <p:ph sz="half" idx="2" hasCustomPrompt="1"/>
          </p:nvPr>
        </p:nvSpPr>
        <p:spPr>
          <a:xfrm>
            <a:off x="5039632" y="908294"/>
            <a:ext cx="3592800" cy="3535664"/>
          </a:xfrm>
          <a:prstGeom prst="rect">
            <a:avLst/>
          </a:prstGeom>
        </p:spPr>
        <p:txBody>
          <a:bodyPr/>
          <a:lstStyle>
            <a:lvl1pPr marL="284400" indent="-284400">
              <a:lnSpc>
                <a:spcPct val="105000"/>
              </a:lnSpc>
              <a:spcAft>
                <a:spcPts val="700"/>
              </a:spcAft>
              <a:defRPr sz="1500"/>
            </a:lvl1pPr>
            <a:lvl2pPr marL="284400" indent="-284400">
              <a:lnSpc>
                <a:spcPct val="105000"/>
              </a:lnSpc>
              <a:spcAft>
                <a:spcPts val="700"/>
              </a:spcAft>
              <a:defRPr sz="1500"/>
            </a:lvl2pPr>
            <a:lvl3pPr marL="284400" indent="-284400">
              <a:lnSpc>
                <a:spcPct val="105000"/>
              </a:lnSpc>
              <a:spcAft>
                <a:spcPts val="700"/>
              </a:spcAft>
              <a:defRPr sz="1100"/>
            </a:lvl3pPr>
            <a:lvl4pPr marL="284400" indent="-284400">
              <a:spcBef>
                <a:spcPts val="0"/>
              </a:spcBef>
              <a:spcAft>
                <a:spcPts val="700"/>
              </a:spcAft>
              <a:defRPr sz="1500"/>
            </a:lvl4pPr>
            <a:lvl5pPr marL="284400" indent="-284400">
              <a:spcBef>
                <a:spcPts val="0"/>
              </a:spcBef>
              <a:spcAft>
                <a:spcPts val="700"/>
              </a:spcAft>
              <a:defRPr sz="1500"/>
            </a:lvl5pPr>
            <a:lvl6pPr>
              <a:defRPr sz="1800"/>
            </a:lvl6pPr>
            <a:lvl7pPr>
              <a:defRPr sz="1800"/>
            </a:lvl7pPr>
            <a:lvl8pPr>
              <a:defRPr sz="1800"/>
            </a:lvl8pPr>
            <a:lvl9pPr>
              <a:defRPr sz="1800"/>
            </a:lvl9pPr>
          </a:lstStyle>
          <a:p>
            <a:pPr lvl="0"/>
            <a:r>
              <a:rPr lang="fr-FR" dirty="0"/>
              <a:t>Modifier le premier niveau de liste</a:t>
            </a:r>
          </a:p>
          <a:p>
            <a:pPr lvl="1"/>
            <a:r>
              <a:rPr lang="fr-FR" dirty="0"/>
              <a:t>Modifier le deuxième niveau de liste</a:t>
            </a:r>
          </a:p>
          <a:p>
            <a:pPr lvl="2"/>
            <a:r>
              <a:rPr lang="fr-FR" dirty="0"/>
              <a:t>Modifier le troisième niveau de liste</a:t>
            </a:r>
          </a:p>
        </p:txBody>
      </p:sp>
      <p:sp>
        <p:nvSpPr>
          <p:cNvPr id="13" name="Titre 1">
            <a:extLst>
              <a:ext uri="{FF2B5EF4-FFF2-40B4-BE49-F238E27FC236}">
                <a16:creationId xmlns:a16="http://schemas.microsoft.com/office/drawing/2014/main" id="{E097A9ED-A1A8-3847-8C42-8D5717DCB74F}"/>
              </a:ext>
            </a:extLst>
          </p:cNvPr>
          <p:cNvSpPr>
            <a:spLocks noGrp="1"/>
          </p:cNvSpPr>
          <p:nvPr>
            <p:ph type="title" hasCustomPrompt="1"/>
          </p:nvPr>
        </p:nvSpPr>
        <p:spPr>
          <a:xfrm>
            <a:off x="1545409" y="267494"/>
            <a:ext cx="6752647" cy="529829"/>
          </a:xfrm>
          <a:prstGeom prst="rect">
            <a:avLst/>
          </a:prstGeom>
        </p:spPr>
        <p:txBody>
          <a:bodyPr/>
          <a:lstStyle/>
          <a:p>
            <a:r>
              <a:rPr lang="fr-FR" dirty="0"/>
              <a:t>Modifiez le titre</a:t>
            </a:r>
            <a:endParaRPr lang="fr-CH" dirty="0"/>
          </a:p>
        </p:txBody>
      </p:sp>
      <p:pic>
        <p:nvPicPr>
          <p:cNvPr id="5" name="Image 16">
            <a:extLst>
              <a:ext uri="{FF2B5EF4-FFF2-40B4-BE49-F238E27FC236}">
                <a16:creationId xmlns:a16="http://schemas.microsoft.com/office/drawing/2014/main" id="{42762560-652A-CB0A-5A53-E047FE6F9E3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6950"/>
          <a:stretch/>
        </p:blipFill>
        <p:spPr>
          <a:xfrm>
            <a:off x="421200" y="395005"/>
            <a:ext cx="262368" cy="736585"/>
          </a:xfrm>
          <a:prstGeom prst="rect">
            <a:avLst/>
          </a:prstGeom>
        </p:spPr>
      </p:pic>
      <p:sp>
        <p:nvSpPr>
          <p:cNvPr id="6" name="Slide Number Placeholder 3">
            <a:extLst>
              <a:ext uri="{FF2B5EF4-FFF2-40B4-BE49-F238E27FC236}">
                <a16:creationId xmlns:a16="http://schemas.microsoft.com/office/drawing/2014/main" id="{9309CC13-C9D9-5678-A6D3-1BA358223CA4}"/>
              </a:ext>
            </a:extLst>
          </p:cNvPr>
          <p:cNvSpPr>
            <a:spLocks noGrp="1"/>
          </p:cNvSpPr>
          <p:nvPr>
            <p:ph type="sldNum" sz="quarter" idx="4"/>
          </p:nvPr>
        </p:nvSpPr>
        <p:spPr>
          <a:xfrm>
            <a:off x="6660232" y="4587974"/>
            <a:ext cx="2057400" cy="215444"/>
          </a:xfrm>
          <a:prstGeom prst="rect">
            <a:avLst/>
          </a:prstGeom>
        </p:spPr>
        <p:txBody>
          <a:bodyPr vert="horz" lIns="91440" tIns="45720" rIns="91440" bIns="45720" rtlCol="0" anchor="ctr"/>
          <a:lstStyle>
            <a:lvl1pPr algn="r">
              <a:defRPr sz="750" kern="750" baseline="0">
                <a:solidFill>
                  <a:schemeClr val="tx1"/>
                </a:solidFill>
              </a:defRPr>
            </a:lvl1pPr>
          </a:lstStyle>
          <a:p>
            <a:fld id="{55B4C71B-5AB6-3141-9991-BED08649FFB2}" type="slidenum">
              <a:rPr lang="en-CH" smtClean="0"/>
              <a:pPr/>
              <a:t>‹N°›</a:t>
            </a:fld>
            <a:endParaRPr lang="en-CH"/>
          </a:p>
        </p:txBody>
      </p:sp>
    </p:spTree>
    <p:extLst>
      <p:ext uri="{BB962C8B-B14F-4D97-AF65-F5344CB8AC3E}">
        <p14:creationId xmlns:p14="http://schemas.microsoft.com/office/powerpoint/2010/main" val="348615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7224FDAF-DE18-422F-EF9E-C32DE5816C04}"/>
              </a:ext>
            </a:extLst>
          </p:cNvPr>
          <p:cNvSpPr>
            <a:spLocks noGrp="1"/>
          </p:cNvSpPr>
          <p:nvPr>
            <p:ph sz="quarter" idx="11" hasCustomPrompt="1"/>
          </p:nvPr>
        </p:nvSpPr>
        <p:spPr>
          <a:xfrm>
            <a:off x="1" y="0"/>
            <a:ext cx="9143998" cy="5143500"/>
          </a:xfrm>
          <a:prstGeom prst="rect">
            <a:avLst/>
          </a:prstGeom>
          <a:solidFill>
            <a:schemeClr val="bg1"/>
          </a:solidFill>
        </p:spPr>
        <p:txBody>
          <a:bodyPr/>
          <a:lstStyle>
            <a:lvl1pPr marL="323850" indent="0" algn="l" fontAlgn="base">
              <a:lnSpc>
                <a:spcPct val="100000"/>
              </a:lnSpc>
              <a:buNone/>
              <a:tabLst>
                <a:tab pos="323850" algn="l"/>
                <a:tab pos="1954213" algn="l"/>
              </a:tabLst>
              <a:defRPr sz="1400" b="0" i="0">
                <a:latin typeface="Arial" panose="020B0604020202020204" pitchFamily="34" charset="0"/>
                <a:cs typeface="Arial" panose="020B0604020202020204" pitchFamily="34" charset="0"/>
              </a:defRPr>
            </a:lvl1pPr>
            <a:lvl2pPr>
              <a:defRPr sz="800"/>
            </a:lvl2pPr>
            <a:lvl3pPr>
              <a:defRPr sz="800"/>
            </a:lvl3pPr>
            <a:lvl4pPr>
              <a:defRPr sz="800"/>
            </a:lvl4pPr>
            <a:lvl5pPr>
              <a:defRPr sz="800"/>
            </a:lvl5pPr>
          </a:lstStyle>
          <a:p>
            <a:pPr lvl="0"/>
            <a:r>
              <a:rPr lang="en-CH" dirty="0"/>
              <a:t>Insérez une image</a:t>
            </a:r>
          </a:p>
        </p:txBody>
      </p:sp>
      <p:sp>
        <p:nvSpPr>
          <p:cNvPr id="5" name="Text Placeholder 15">
            <a:extLst>
              <a:ext uri="{FF2B5EF4-FFF2-40B4-BE49-F238E27FC236}">
                <a16:creationId xmlns:a16="http://schemas.microsoft.com/office/drawing/2014/main" id="{BF4A1CE6-D0FA-2467-369E-52801FB98BB9}"/>
              </a:ext>
            </a:extLst>
          </p:cNvPr>
          <p:cNvSpPr>
            <a:spLocks noGrp="1"/>
          </p:cNvSpPr>
          <p:nvPr>
            <p:ph type="body" sz="quarter" idx="12" hasCustomPrompt="1"/>
          </p:nvPr>
        </p:nvSpPr>
        <p:spPr>
          <a:xfrm>
            <a:off x="0" y="4927873"/>
            <a:ext cx="1547664" cy="215627"/>
          </a:xfrm>
          <a:prstGeom prst="rect">
            <a:avLst/>
          </a:prstGeom>
          <a:solidFill>
            <a:schemeClr val="bg1"/>
          </a:solidFill>
        </p:spPr>
        <p:txBody>
          <a:bodyPr/>
          <a:lstStyle>
            <a:lvl1pPr marL="324000" indent="0">
              <a:lnSpc>
                <a:spcPct val="100000"/>
              </a:lnSpc>
              <a:buNone/>
              <a:tabLst>
                <a:tab pos="324000" algn="l"/>
              </a:tabLst>
              <a:defRPr sz="800" b="0" i="0">
                <a:latin typeface="Arial" panose="020B0604020202020204" pitchFamily="34" charset="0"/>
                <a:cs typeface="Arial" panose="020B0604020202020204" pitchFamily="34" charset="0"/>
              </a:defRPr>
            </a:lvl1pPr>
          </a:lstStyle>
          <a:p>
            <a:pPr lvl="0"/>
            <a:r>
              <a:rPr lang="en-GB" dirty="0"/>
              <a:t>© </a:t>
            </a:r>
            <a:r>
              <a:rPr lang="en-GB" dirty="0" err="1"/>
              <a:t>Modifiez</a:t>
            </a:r>
            <a:r>
              <a:rPr lang="en-GB" dirty="0"/>
              <a:t> la </a:t>
            </a:r>
            <a:r>
              <a:rPr lang="en-GB" dirty="0" err="1"/>
              <a:t>légende</a:t>
            </a:r>
            <a:endParaRPr lang="en-CH" dirty="0"/>
          </a:p>
        </p:txBody>
      </p:sp>
    </p:spTree>
    <p:extLst>
      <p:ext uri="{BB962C8B-B14F-4D97-AF65-F5344CB8AC3E}">
        <p14:creationId xmlns:p14="http://schemas.microsoft.com/office/powerpoint/2010/main" val="168242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985F16E7-A600-2CBB-C739-BEFC2BD0497C}"/>
              </a:ext>
            </a:extLst>
          </p:cNvPr>
          <p:cNvSpPr>
            <a:spLocks noGrp="1"/>
          </p:cNvSpPr>
          <p:nvPr>
            <p:ph type="sldNum" sz="quarter" idx="4"/>
          </p:nvPr>
        </p:nvSpPr>
        <p:spPr>
          <a:xfrm>
            <a:off x="6660232" y="4587974"/>
            <a:ext cx="2057400" cy="215444"/>
          </a:xfrm>
          <a:prstGeom prst="rect">
            <a:avLst/>
          </a:prstGeom>
        </p:spPr>
        <p:txBody>
          <a:bodyPr vert="horz" lIns="91440" tIns="45720" rIns="91440" bIns="45720" rtlCol="0" anchor="ctr"/>
          <a:lstStyle>
            <a:lvl1pPr algn="r">
              <a:defRPr sz="750" kern="750" baseline="0">
                <a:solidFill>
                  <a:schemeClr val="tx1"/>
                </a:solidFill>
              </a:defRPr>
            </a:lvl1pPr>
          </a:lstStyle>
          <a:p>
            <a:fld id="{55B4C71B-5AB6-3141-9991-BED08649FFB2}" type="slidenum">
              <a:rPr lang="en-CH" smtClean="0"/>
              <a:pPr/>
              <a:t>‹N°›</a:t>
            </a:fld>
            <a:endParaRPr lang="en-CH"/>
          </a:p>
        </p:txBody>
      </p:sp>
      <p:pic>
        <p:nvPicPr>
          <p:cNvPr id="5" name="Picture 4">
            <a:extLst>
              <a:ext uri="{FF2B5EF4-FFF2-40B4-BE49-F238E27FC236}">
                <a16:creationId xmlns:a16="http://schemas.microsoft.com/office/drawing/2014/main" id="{7C0E8004-0ABE-A4F3-6FE4-F02EA8E110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3695700"/>
            <a:ext cx="6375400" cy="1447800"/>
          </a:xfrm>
          <a:prstGeom prst="rect">
            <a:avLst/>
          </a:prstGeom>
        </p:spPr>
      </p:pic>
      <p:sp>
        <p:nvSpPr>
          <p:cNvPr id="2" name="TextBox 1">
            <a:extLst>
              <a:ext uri="{FF2B5EF4-FFF2-40B4-BE49-F238E27FC236}">
                <a16:creationId xmlns:a16="http://schemas.microsoft.com/office/drawing/2014/main" id="{D5A214C3-202E-717D-F34C-B6488837D046}"/>
              </a:ext>
            </a:extLst>
          </p:cNvPr>
          <p:cNvSpPr txBox="1"/>
          <p:nvPr userDrawn="1"/>
        </p:nvSpPr>
        <p:spPr>
          <a:xfrm>
            <a:off x="179512" y="4416650"/>
            <a:ext cx="6120680" cy="523220"/>
          </a:xfrm>
          <a:prstGeom prst="rect">
            <a:avLst/>
          </a:prstGeom>
          <a:noFill/>
          <a:ln>
            <a:noFill/>
          </a:ln>
        </p:spPr>
        <p:txBody>
          <a:bodyPr wrap="square" rtlCol="0">
            <a:spAutoFit/>
          </a:bodyPr>
          <a:lstStyle/>
          <a:p>
            <a:r>
              <a:rPr lang="en-CH" sz="700" dirty="0">
                <a:solidFill>
                  <a:schemeClr val="bg1"/>
                </a:solidFill>
              </a:rPr>
              <a:t>Direction générale de l’enseignement</a:t>
            </a:r>
          </a:p>
          <a:p>
            <a:r>
              <a:rPr lang="en-GB" sz="700" dirty="0">
                <a:solidFill>
                  <a:schemeClr val="bg1"/>
                </a:solidFill>
              </a:rPr>
              <a:t>o</a:t>
            </a:r>
            <a:r>
              <a:rPr lang="en-CH" sz="700" dirty="0">
                <a:solidFill>
                  <a:schemeClr val="bg1"/>
                </a:solidFill>
              </a:rPr>
              <a:t>bligatoire et de la pédagogie spécialisée</a:t>
            </a:r>
          </a:p>
          <a:p>
            <a:r>
              <a:rPr lang="en-CH" sz="700" dirty="0">
                <a:solidFill>
                  <a:schemeClr val="bg1"/>
                </a:solidFill>
              </a:rPr>
              <a:t>Rue de la </a:t>
            </a:r>
            <a:r>
              <a:rPr lang="fr-CH" sz="700" dirty="0">
                <a:solidFill>
                  <a:schemeClr val="bg1"/>
                </a:solidFill>
              </a:rPr>
              <a:t>B</a:t>
            </a:r>
            <a:r>
              <a:rPr lang="en-CH" sz="700" dirty="0">
                <a:solidFill>
                  <a:schemeClr val="bg1"/>
                </a:solidFill>
              </a:rPr>
              <a:t>arre 8, 1014 Lausanne</a:t>
            </a:r>
          </a:p>
          <a:p>
            <a:r>
              <a:rPr lang="en-CH" sz="700" dirty="0">
                <a:solidFill>
                  <a:schemeClr val="bg1"/>
                </a:solidFill>
              </a:rPr>
              <a:t>www.vd.ch/dgeo | </a:t>
            </a:r>
            <a:r>
              <a:rPr lang="fr-CH" sz="700" dirty="0">
                <a:solidFill>
                  <a:schemeClr val="bg1"/>
                </a:solidFill>
              </a:rPr>
              <a:t>0</a:t>
            </a:r>
            <a:r>
              <a:rPr lang="en-CH" sz="700" dirty="0">
                <a:solidFill>
                  <a:schemeClr val="bg1"/>
                </a:solidFill>
              </a:rPr>
              <a:t>21 316 32 32 | info.dgeo@vd.ch</a:t>
            </a:r>
          </a:p>
        </p:txBody>
      </p:sp>
    </p:spTree>
    <p:extLst>
      <p:ext uri="{BB962C8B-B14F-4D97-AF65-F5344CB8AC3E}">
        <p14:creationId xmlns:p14="http://schemas.microsoft.com/office/powerpoint/2010/main" val="125405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DA7FD1-72AF-1855-9086-7FFBEBA75C31}"/>
              </a:ext>
            </a:extLst>
          </p:cNvPr>
          <p:cNvSpPr>
            <a:spLocks noGrp="1"/>
          </p:cNvSpPr>
          <p:nvPr>
            <p:ph type="sldNum" sz="quarter" idx="4"/>
          </p:nvPr>
        </p:nvSpPr>
        <p:spPr>
          <a:xfrm>
            <a:off x="6660232" y="4587974"/>
            <a:ext cx="2057400" cy="215444"/>
          </a:xfrm>
          <a:prstGeom prst="rect">
            <a:avLst/>
          </a:prstGeom>
        </p:spPr>
        <p:txBody>
          <a:bodyPr vert="horz" lIns="91440" tIns="45720" rIns="91440" bIns="45720" rtlCol="0" anchor="ctr"/>
          <a:lstStyle>
            <a:lvl1pPr algn="r">
              <a:defRPr sz="750" kern="750" baseline="0">
                <a:solidFill>
                  <a:schemeClr val="tx1"/>
                </a:solidFill>
              </a:defRPr>
            </a:lvl1pPr>
          </a:lstStyle>
          <a:p>
            <a:fld id="{55B4C71B-5AB6-3141-9991-BED08649FFB2}" type="slidenum">
              <a:rPr lang="en-CH" smtClean="0"/>
              <a:pPr/>
              <a:t>‹N°›</a:t>
            </a:fld>
            <a:endParaRPr lang="en-CH"/>
          </a:p>
        </p:txBody>
      </p:sp>
      <p:pic>
        <p:nvPicPr>
          <p:cNvPr id="5" name="Image 16">
            <a:extLst>
              <a:ext uri="{FF2B5EF4-FFF2-40B4-BE49-F238E27FC236}">
                <a16:creationId xmlns:a16="http://schemas.microsoft.com/office/drawing/2014/main" id="{9E570D6E-701B-B546-3C3A-24F88A893E24}"/>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6950"/>
          <a:stretch/>
        </p:blipFill>
        <p:spPr>
          <a:xfrm>
            <a:off x="421200" y="395005"/>
            <a:ext cx="262368" cy="736585"/>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697" r:id="rId3"/>
    <p:sldLayoutId id="2147483699" r:id="rId4"/>
    <p:sldLayoutId id="2147483709" r:id="rId5"/>
    <p:sldLayoutId id="2147483710" r:id="rId6"/>
  </p:sldLayoutIdLst>
  <p:hf hdr="0" ft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lnSpc>
          <a:spcPct val="140000"/>
        </a:lnSpc>
        <a:spcBef>
          <a:spcPct val="0"/>
        </a:spcBef>
        <a:spcAft>
          <a:spcPct val="0"/>
        </a:spcAft>
        <a:buChar char="•"/>
        <a:defRPr sz="2000" b="1">
          <a:solidFill>
            <a:schemeClr val="tx1"/>
          </a:solidFill>
          <a:latin typeface="+mn-lt"/>
          <a:ea typeface="+mn-ea"/>
          <a:cs typeface="+mn-cs"/>
        </a:defRPr>
      </a:lvl1pPr>
      <a:lvl2pPr marL="742950" indent="-285750" algn="l" rtl="0" eaLnBrk="1" fontAlgn="base" hangingPunct="1">
        <a:lnSpc>
          <a:spcPct val="120000"/>
        </a:lnSpc>
        <a:spcBef>
          <a:spcPct val="0"/>
        </a:spcBef>
        <a:spcAft>
          <a:spcPct val="0"/>
        </a:spcAft>
        <a:buChar char="•"/>
        <a:defRPr sz="1600">
          <a:solidFill>
            <a:schemeClr val="tx1"/>
          </a:solidFill>
          <a:latin typeface="+mn-lt"/>
        </a:defRPr>
      </a:lvl2pPr>
      <a:lvl3pPr marL="1143000" indent="-228600" algn="l" rtl="0" eaLnBrk="1" fontAlgn="base" hangingPunct="1">
        <a:lnSpc>
          <a:spcPct val="120000"/>
        </a:lnSpc>
        <a:spcBef>
          <a:spcPct val="0"/>
        </a:spcBef>
        <a:spcAft>
          <a:spcPct val="0"/>
        </a:spcAft>
        <a:buChar char="•"/>
        <a:defRPr sz="12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2.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ep-echallens-emilegardaz.edu-vd.ch/"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B47D-CE57-2E81-523E-6575B2883A60}"/>
              </a:ext>
            </a:extLst>
          </p:cNvPr>
          <p:cNvSpPr>
            <a:spLocks noGrp="1"/>
          </p:cNvSpPr>
          <p:nvPr>
            <p:ph type="ctrTitle"/>
          </p:nvPr>
        </p:nvSpPr>
        <p:spPr/>
        <p:txBody>
          <a:bodyPr/>
          <a:lstStyle/>
          <a:p>
            <a:r>
              <a:rPr lang="fr-CH" dirty="0"/>
              <a:t>Soirée des parents 8P </a:t>
            </a:r>
            <a:endParaRPr lang="en-CH" dirty="0"/>
          </a:p>
        </p:txBody>
      </p:sp>
      <p:sp>
        <p:nvSpPr>
          <p:cNvPr id="3" name="Subtitle 2">
            <a:extLst>
              <a:ext uri="{FF2B5EF4-FFF2-40B4-BE49-F238E27FC236}">
                <a16:creationId xmlns:a16="http://schemas.microsoft.com/office/drawing/2014/main" id="{D41B0C91-3237-FB63-9468-55D4B5775DE6}"/>
              </a:ext>
            </a:extLst>
          </p:cNvPr>
          <p:cNvSpPr>
            <a:spLocks noGrp="1"/>
          </p:cNvSpPr>
          <p:nvPr>
            <p:ph type="subTitle" idx="1"/>
          </p:nvPr>
        </p:nvSpPr>
        <p:spPr/>
        <p:txBody>
          <a:bodyPr/>
          <a:lstStyle/>
          <a:p>
            <a:r>
              <a:rPr lang="fr-CH" sz="1400" dirty="0"/>
              <a:t>Echallens et </a:t>
            </a:r>
            <a:r>
              <a:rPr lang="fr-CH" sz="1400" dirty="0" err="1"/>
              <a:t>Assens</a:t>
            </a:r>
            <a:r>
              <a:rPr lang="fr-CH" sz="1400" dirty="0"/>
              <a:t> septembre 2025</a:t>
            </a:r>
            <a:endParaRPr lang="en-CH" sz="1400" dirty="0"/>
          </a:p>
        </p:txBody>
      </p:sp>
    </p:spTree>
    <p:extLst>
      <p:ext uri="{BB962C8B-B14F-4D97-AF65-F5344CB8AC3E}">
        <p14:creationId xmlns:p14="http://schemas.microsoft.com/office/powerpoint/2010/main" val="471176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E17B8-7867-B87D-FC00-9AF665576C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A5D23C-834D-5A08-F2BE-B0AAFFD1AA60}"/>
              </a:ext>
            </a:extLst>
          </p:cNvPr>
          <p:cNvSpPr>
            <a:spLocks noGrp="1"/>
          </p:cNvSpPr>
          <p:nvPr>
            <p:ph idx="1"/>
          </p:nvPr>
        </p:nvSpPr>
        <p:spPr>
          <a:xfrm>
            <a:off x="1074068" y="948009"/>
            <a:ext cx="6995864" cy="2743576"/>
          </a:xfrm>
        </p:spPr>
        <p:txBody>
          <a:bodyPr/>
          <a:lstStyle/>
          <a:p>
            <a:endParaRPr lang="fr-CH" dirty="0"/>
          </a:p>
          <a:p>
            <a:endParaRPr lang="fr-CH" dirty="0"/>
          </a:p>
          <a:p>
            <a:endParaRPr lang="fr-CH" dirty="0"/>
          </a:p>
          <a:p>
            <a:endParaRPr lang="fr-CH" b="0" dirty="0"/>
          </a:p>
          <a:p>
            <a:endParaRPr lang="fr-CH" b="0" dirty="0"/>
          </a:p>
          <a:p>
            <a:endParaRPr lang="fr-CH" b="0" dirty="0"/>
          </a:p>
          <a:p>
            <a:endParaRPr lang="fr-CH" b="0" dirty="0"/>
          </a:p>
          <a:p>
            <a:pPr marL="0" indent="0">
              <a:buNone/>
            </a:pPr>
            <a:endParaRPr lang="fr-CH" b="0" dirty="0"/>
          </a:p>
          <a:p>
            <a:pPr marL="0" indent="0">
              <a:buNone/>
            </a:pPr>
            <a:endParaRPr lang="fr-CH" b="0" dirty="0"/>
          </a:p>
          <a:p>
            <a:pPr marL="0" indent="0">
              <a:buNone/>
            </a:pPr>
            <a:r>
              <a:rPr lang="fr-CH" b="0" dirty="0"/>
              <a:t>Dès le premier semestre de la 9ème année, des possibilités de changements de voies et de niveaux existent. Les conditions pour ces réorientations sont décrites dans le CGE.</a:t>
            </a:r>
            <a:r>
              <a:rPr lang="en-US" b="0" dirty="0"/>
              <a:t>​</a:t>
            </a:r>
          </a:p>
          <a:p>
            <a:pPr marL="0" indent="0">
              <a:buNone/>
            </a:pPr>
            <a:endParaRPr lang="en-US" b="0" dirty="0"/>
          </a:p>
          <a:p>
            <a:pPr marL="285750"/>
            <a:endParaRPr lang="fr-CH" b="0" dirty="0"/>
          </a:p>
          <a:p>
            <a:pPr marL="285750"/>
            <a:endParaRPr lang="en-US" b="0" dirty="0"/>
          </a:p>
          <a:p>
            <a:pPr marL="0" indent="0">
              <a:buNone/>
            </a:pPr>
            <a:endParaRPr lang="fr-CH" dirty="0"/>
          </a:p>
          <a:p>
            <a:endParaRPr lang="en-CH" dirty="0"/>
          </a:p>
        </p:txBody>
      </p:sp>
      <p:sp>
        <p:nvSpPr>
          <p:cNvPr id="4" name="Slide Number Placeholder 3">
            <a:extLst>
              <a:ext uri="{FF2B5EF4-FFF2-40B4-BE49-F238E27FC236}">
                <a16:creationId xmlns:a16="http://schemas.microsoft.com/office/drawing/2014/main" id="{3FB810E9-54FF-C6DF-0F7F-F306F4F6BC89}"/>
              </a:ext>
            </a:extLst>
          </p:cNvPr>
          <p:cNvSpPr>
            <a:spLocks noGrp="1"/>
          </p:cNvSpPr>
          <p:nvPr>
            <p:ph type="sldNum" sz="quarter" idx="4"/>
          </p:nvPr>
        </p:nvSpPr>
        <p:spPr/>
        <p:txBody>
          <a:bodyPr/>
          <a:lstStyle/>
          <a:p>
            <a:fld id="{55B4C71B-5AB6-3141-9991-BED08649FFB2}" type="slidenum">
              <a:rPr lang="en-CH" smtClean="0"/>
              <a:pPr/>
              <a:t>10</a:t>
            </a:fld>
            <a:endParaRPr lang="en-CH"/>
          </a:p>
        </p:txBody>
      </p:sp>
      <p:sp>
        <p:nvSpPr>
          <p:cNvPr id="6" name="Titre 5">
            <a:extLst>
              <a:ext uri="{FF2B5EF4-FFF2-40B4-BE49-F238E27FC236}">
                <a16:creationId xmlns:a16="http://schemas.microsoft.com/office/drawing/2014/main" id="{4C36858C-B088-124D-8113-C7DEE1EC8619}"/>
              </a:ext>
            </a:extLst>
          </p:cNvPr>
          <p:cNvSpPr>
            <a:spLocks noGrp="1"/>
          </p:cNvSpPr>
          <p:nvPr>
            <p:ph type="title"/>
          </p:nvPr>
        </p:nvSpPr>
        <p:spPr/>
        <p:txBody>
          <a:bodyPr/>
          <a:lstStyle/>
          <a:p>
            <a:r>
              <a:rPr lang="fr-FR" dirty="0"/>
              <a:t>Soirée du 12 mars aux Trois Sapins </a:t>
            </a:r>
          </a:p>
        </p:txBody>
      </p:sp>
      <p:graphicFrame>
        <p:nvGraphicFramePr>
          <p:cNvPr id="8" name="Tableau 7">
            <a:extLst>
              <a:ext uri="{FF2B5EF4-FFF2-40B4-BE49-F238E27FC236}">
                <a16:creationId xmlns:a16="http://schemas.microsoft.com/office/drawing/2014/main" id="{EB12A02C-14AF-664C-032D-79D846F18BA8}"/>
              </a:ext>
            </a:extLst>
          </p:cNvPr>
          <p:cNvGraphicFramePr>
            <a:graphicFrameLocks noGrp="1"/>
          </p:cNvGraphicFramePr>
          <p:nvPr>
            <p:extLst>
              <p:ext uri="{D42A27DB-BD31-4B8C-83A1-F6EECF244321}">
                <p14:modId xmlns:p14="http://schemas.microsoft.com/office/powerpoint/2010/main" val="2688106643"/>
              </p:ext>
            </p:extLst>
          </p:nvPr>
        </p:nvGraphicFramePr>
        <p:xfrm>
          <a:off x="1524000" y="948009"/>
          <a:ext cx="6096000" cy="2814832"/>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960874765"/>
                    </a:ext>
                  </a:extLst>
                </a:gridCol>
                <a:gridCol w="3048000">
                  <a:extLst>
                    <a:ext uri="{9D8B030D-6E8A-4147-A177-3AD203B41FA5}">
                      <a16:colId xmlns:a16="http://schemas.microsoft.com/office/drawing/2014/main" val="4269135694"/>
                    </a:ext>
                  </a:extLst>
                </a:gridCol>
              </a:tblGrid>
              <a:tr h="309944">
                <a:tc>
                  <a:txBody>
                    <a:bodyPr/>
                    <a:lstStyle/>
                    <a:p>
                      <a:pPr algn="ctr"/>
                      <a:r>
                        <a:rPr lang="fr-FR" sz="1600" dirty="0">
                          <a:solidFill>
                            <a:schemeClr val="tx1"/>
                          </a:solidFill>
                        </a:rPr>
                        <a:t>Voie générale (OCOM)</a:t>
                      </a:r>
                    </a:p>
                  </a:txBody>
                  <a:tcPr>
                    <a:solidFill>
                      <a:schemeClr val="accent6">
                        <a:lumMod val="20000"/>
                        <a:lumOff val="80000"/>
                      </a:schemeClr>
                    </a:solidFill>
                  </a:tcPr>
                </a:tc>
                <a:tc>
                  <a:txBody>
                    <a:bodyPr/>
                    <a:lstStyle/>
                    <a:p>
                      <a:pPr algn="ctr"/>
                      <a:r>
                        <a:rPr lang="fr-FR" sz="1600" dirty="0">
                          <a:solidFill>
                            <a:schemeClr val="tx1"/>
                          </a:solidFill>
                        </a:rPr>
                        <a:t>Voie </a:t>
                      </a:r>
                      <a:r>
                        <a:rPr lang="fr-FR" sz="1600" dirty="0" err="1">
                          <a:solidFill>
                            <a:schemeClr val="tx1"/>
                          </a:solidFill>
                        </a:rPr>
                        <a:t>prégymnasiale</a:t>
                      </a:r>
                      <a:r>
                        <a:rPr lang="fr-FR" sz="1600" dirty="0">
                          <a:solidFill>
                            <a:schemeClr val="tx1"/>
                          </a:solidFill>
                        </a:rPr>
                        <a:t> (OS)</a:t>
                      </a:r>
                    </a:p>
                  </a:txBody>
                  <a:tcPr>
                    <a:solidFill>
                      <a:schemeClr val="accent6">
                        <a:lumMod val="20000"/>
                        <a:lumOff val="80000"/>
                      </a:schemeClr>
                    </a:solidFill>
                  </a:tcPr>
                </a:tc>
                <a:extLst>
                  <a:ext uri="{0D108BD9-81ED-4DB2-BD59-A6C34878D82A}">
                    <a16:rowId xmlns:a16="http://schemas.microsoft.com/office/drawing/2014/main" val="2844703273"/>
                  </a:ext>
                </a:extLst>
              </a:tr>
              <a:tr h="309944">
                <a:tc>
                  <a:txBody>
                    <a:bodyPr/>
                    <a:lstStyle/>
                    <a:p>
                      <a:r>
                        <a:rPr lang="fr-FR" sz="1400" dirty="0"/>
                        <a:t>MITIC</a:t>
                      </a:r>
                    </a:p>
                  </a:txBody>
                  <a:tcPr/>
                </a:tc>
                <a:tc>
                  <a:txBody>
                    <a:bodyPr/>
                    <a:lstStyle/>
                    <a:p>
                      <a:r>
                        <a:rPr lang="fr-FR" sz="1400" dirty="0"/>
                        <a:t>Mathématique et physique</a:t>
                      </a:r>
                    </a:p>
                  </a:txBody>
                  <a:tcPr/>
                </a:tc>
                <a:extLst>
                  <a:ext uri="{0D108BD9-81ED-4DB2-BD59-A6C34878D82A}">
                    <a16:rowId xmlns:a16="http://schemas.microsoft.com/office/drawing/2014/main" val="1513921612"/>
                  </a:ext>
                </a:extLst>
              </a:tr>
              <a:tr h="309944">
                <a:tc>
                  <a:txBody>
                    <a:bodyPr/>
                    <a:lstStyle/>
                    <a:p>
                      <a:r>
                        <a:rPr lang="fr-FR" sz="1400" dirty="0"/>
                        <a:t>Arts visuels</a:t>
                      </a:r>
                    </a:p>
                  </a:txBody>
                  <a:tcPr/>
                </a:tc>
                <a:tc>
                  <a:txBody>
                    <a:bodyPr/>
                    <a:lstStyle/>
                    <a:p>
                      <a:r>
                        <a:rPr lang="fr-FR" sz="1400" dirty="0"/>
                        <a:t>Latin</a:t>
                      </a:r>
                    </a:p>
                  </a:txBody>
                  <a:tcPr/>
                </a:tc>
                <a:extLst>
                  <a:ext uri="{0D108BD9-81ED-4DB2-BD59-A6C34878D82A}">
                    <a16:rowId xmlns:a16="http://schemas.microsoft.com/office/drawing/2014/main" val="620020632"/>
                  </a:ext>
                </a:extLst>
              </a:tr>
              <a:tr h="309944">
                <a:tc>
                  <a:txBody>
                    <a:bodyPr/>
                    <a:lstStyle/>
                    <a:p>
                      <a:r>
                        <a:rPr lang="fr-FR" sz="1400" dirty="0"/>
                        <a:t>Activités créatrices sur textile</a:t>
                      </a:r>
                    </a:p>
                  </a:txBody>
                  <a:tcPr/>
                </a:tc>
                <a:tc>
                  <a:txBody>
                    <a:bodyPr/>
                    <a:lstStyle/>
                    <a:p>
                      <a:r>
                        <a:rPr lang="fr-FR" sz="1400" dirty="0"/>
                        <a:t>Italien </a:t>
                      </a:r>
                    </a:p>
                  </a:txBody>
                  <a:tcPr/>
                </a:tc>
                <a:extLst>
                  <a:ext uri="{0D108BD9-81ED-4DB2-BD59-A6C34878D82A}">
                    <a16:rowId xmlns:a16="http://schemas.microsoft.com/office/drawing/2014/main" val="3148988657"/>
                  </a:ext>
                </a:extLst>
              </a:tr>
              <a:tr h="309944">
                <a:tc>
                  <a:txBody>
                    <a:bodyPr/>
                    <a:lstStyle/>
                    <a:p>
                      <a:r>
                        <a:rPr lang="fr-FR" sz="1400" dirty="0"/>
                        <a:t>Travaux manuels</a:t>
                      </a:r>
                    </a:p>
                  </a:txBody>
                  <a:tcPr/>
                </a:tc>
                <a:tc>
                  <a:txBody>
                    <a:bodyPr/>
                    <a:lstStyle/>
                    <a:p>
                      <a:r>
                        <a:rPr lang="fr-FR" sz="1400" dirty="0"/>
                        <a:t>Economie et droit</a:t>
                      </a:r>
                    </a:p>
                  </a:txBody>
                  <a:tcPr/>
                </a:tc>
                <a:extLst>
                  <a:ext uri="{0D108BD9-81ED-4DB2-BD59-A6C34878D82A}">
                    <a16:rowId xmlns:a16="http://schemas.microsoft.com/office/drawing/2014/main" val="3125775324"/>
                  </a:ext>
                </a:extLst>
              </a:tr>
              <a:tr h="309944">
                <a:tc>
                  <a:txBody>
                    <a:bodyPr/>
                    <a:lstStyle/>
                    <a:p>
                      <a:r>
                        <a:rPr lang="fr-FR" sz="1400" dirty="0"/>
                        <a:t>Chimie et physique</a:t>
                      </a:r>
                    </a:p>
                  </a:txBody>
                  <a:tcPr/>
                </a:tc>
                <a:tc>
                  <a:txBody>
                    <a:bodyPr/>
                    <a:lstStyle/>
                    <a:p>
                      <a:endParaRPr lang="fr-FR" sz="1400"/>
                    </a:p>
                  </a:txBody>
                  <a:tcPr/>
                </a:tc>
                <a:extLst>
                  <a:ext uri="{0D108BD9-81ED-4DB2-BD59-A6C34878D82A}">
                    <a16:rowId xmlns:a16="http://schemas.microsoft.com/office/drawing/2014/main" val="1962170324"/>
                  </a:ext>
                </a:extLst>
              </a:tr>
              <a:tr h="309944">
                <a:tc>
                  <a:txBody>
                    <a:bodyPr/>
                    <a:lstStyle/>
                    <a:p>
                      <a:r>
                        <a:rPr lang="fr-FR" sz="1400" dirty="0"/>
                        <a:t>Physiologie et santé</a:t>
                      </a:r>
                    </a:p>
                  </a:txBody>
                  <a:tcPr/>
                </a:tc>
                <a:tc>
                  <a:txBody>
                    <a:bodyPr/>
                    <a:lstStyle/>
                    <a:p>
                      <a:endParaRPr lang="fr-FR" sz="1400"/>
                    </a:p>
                  </a:txBody>
                  <a:tcPr/>
                </a:tc>
                <a:extLst>
                  <a:ext uri="{0D108BD9-81ED-4DB2-BD59-A6C34878D82A}">
                    <a16:rowId xmlns:a16="http://schemas.microsoft.com/office/drawing/2014/main" val="3168235519"/>
                  </a:ext>
                </a:extLst>
              </a:tr>
              <a:tr h="309944">
                <a:tc>
                  <a:txBody>
                    <a:bodyPr/>
                    <a:lstStyle/>
                    <a:p>
                      <a:r>
                        <a:rPr lang="fr-FR" sz="1400" dirty="0"/>
                        <a:t>Education nutritionnelle</a:t>
                      </a:r>
                    </a:p>
                  </a:txBody>
                  <a:tcPr/>
                </a:tc>
                <a:tc>
                  <a:txBody>
                    <a:bodyPr/>
                    <a:lstStyle/>
                    <a:p>
                      <a:endParaRPr lang="fr-FR" sz="1400" dirty="0"/>
                    </a:p>
                  </a:txBody>
                  <a:tcPr/>
                </a:tc>
                <a:extLst>
                  <a:ext uri="{0D108BD9-81ED-4DB2-BD59-A6C34878D82A}">
                    <a16:rowId xmlns:a16="http://schemas.microsoft.com/office/drawing/2014/main" val="876692576"/>
                  </a:ext>
                </a:extLst>
              </a:tr>
              <a:tr h="309944">
                <a:tc>
                  <a:txBody>
                    <a:bodyPr/>
                    <a:lstStyle/>
                    <a:p>
                      <a:r>
                        <a:rPr lang="fr-FR" sz="1400" dirty="0"/>
                        <a:t>Economie et droit</a:t>
                      </a:r>
                    </a:p>
                  </a:txBody>
                  <a:tcPr/>
                </a:tc>
                <a:tc>
                  <a:txBody>
                    <a:bodyPr/>
                    <a:lstStyle/>
                    <a:p>
                      <a:endParaRPr lang="fr-FR" sz="1400" dirty="0"/>
                    </a:p>
                  </a:txBody>
                  <a:tcPr/>
                </a:tc>
                <a:extLst>
                  <a:ext uri="{0D108BD9-81ED-4DB2-BD59-A6C34878D82A}">
                    <a16:rowId xmlns:a16="http://schemas.microsoft.com/office/drawing/2014/main" val="1811839543"/>
                  </a:ext>
                </a:extLst>
              </a:tr>
            </a:tbl>
          </a:graphicData>
        </a:graphic>
      </p:graphicFrame>
    </p:spTree>
    <p:extLst>
      <p:ext uri="{BB962C8B-B14F-4D97-AF65-F5344CB8AC3E}">
        <p14:creationId xmlns:p14="http://schemas.microsoft.com/office/powerpoint/2010/main" val="16288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386A7-F2D3-2662-BAF7-9DA05C40356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C2A1CF-4E9E-2E4E-47DF-224033C4846A}"/>
              </a:ext>
            </a:extLst>
          </p:cNvPr>
          <p:cNvSpPr>
            <a:spLocks noGrp="1"/>
          </p:cNvSpPr>
          <p:nvPr>
            <p:ph type="sldNum" sz="quarter" idx="4"/>
          </p:nvPr>
        </p:nvSpPr>
        <p:spPr/>
        <p:txBody>
          <a:bodyPr/>
          <a:lstStyle/>
          <a:p>
            <a:fld id="{55B4C71B-5AB6-3141-9991-BED08649FFB2}" type="slidenum">
              <a:rPr lang="en-CH" smtClean="0"/>
              <a:pPr/>
              <a:t>11</a:t>
            </a:fld>
            <a:endParaRPr lang="en-CH"/>
          </a:p>
        </p:txBody>
      </p:sp>
      <p:sp>
        <p:nvSpPr>
          <p:cNvPr id="6" name="Titre 5">
            <a:extLst>
              <a:ext uri="{FF2B5EF4-FFF2-40B4-BE49-F238E27FC236}">
                <a16:creationId xmlns:a16="http://schemas.microsoft.com/office/drawing/2014/main" id="{33C97A3F-9B0C-7EC9-F309-DDF201CBD7C1}"/>
              </a:ext>
            </a:extLst>
          </p:cNvPr>
          <p:cNvSpPr>
            <a:spLocks noGrp="1"/>
          </p:cNvSpPr>
          <p:nvPr>
            <p:ph type="title"/>
          </p:nvPr>
        </p:nvSpPr>
        <p:spPr/>
        <p:txBody>
          <a:bodyPr/>
          <a:lstStyle/>
          <a:p>
            <a:r>
              <a:rPr lang="fr-FR" dirty="0"/>
              <a:t>Déroulement de la 8P </a:t>
            </a:r>
          </a:p>
        </p:txBody>
      </p:sp>
      <p:sp>
        <p:nvSpPr>
          <p:cNvPr id="8" name="OTLSHAPE_TB_00000000000000000000000000000000_ScaleContainer">
            <a:extLst>
              <a:ext uri="{FF2B5EF4-FFF2-40B4-BE49-F238E27FC236}">
                <a16:creationId xmlns:a16="http://schemas.microsoft.com/office/drawing/2014/main" id="{BBF9FACD-670C-39F1-C89F-33C7BC8F2420}"/>
              </a:ext>
            </a:extLst>
          </p:cNvPr>
          <p:cNvSpPr/>
          <p:nvPr>
            <p:custDataLst>
              <p:tags r:id="rId1"/>
            </p:custDataLst>
          </p:nvPr>
        </p:nvSpPr>
        <p:spPr>
          <a:xfrm>
            <a:off x="180311" y="2568508"/>
            <a:ext cx="8712968" cy="381000"/>
          </a:xfrm>
          <a:prstGeom prst="roundRect">
            <a:avLst>
              <a:gd name="adj" fmla="val 100000"/>
            </a:avLst>
          </a:prstGeom>
          <a:gradFill flip="none" rotWithShape="1">
            <a:gsLst>
              <a:gs pos="0">
                <a:srgbClr val="8784C7"/>
              </a:gs>
              <a:gs pos="100000">
                <a:srgbClr val="8784C7"/>
              </a:gs>
            </a:gsLst>
            <a:lin ang="5400000" scaled="1"/>
            <a:tileRect/>
          </a:gradFill>
          <a:ln w="12700" cap="flat" cmpd="sng" algn="ctr">
            <a:noFill/>
            <a:prstDash val="solid"/>
            <a:miter lim="800000"/>
          </a:ln>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TLSHAPE_M_1d7b7de7569441ed84fdf40a3d51215e_Shape">
            <a:extLst>
              <a:ext uri="{FF2B5EF4-FFF2-40B4-BE49-F238E27FC236}">
                <a16:creationId xmlns:a16="http://schemas.microsoft.com/office/drawing/2014/main" id="{BDA154E8-651E-B98A-60A8-8ADD414E38C3}"/>
              </a:ext>
            </a:extLst>
          </p:cNvPr>
          <p:cNvSpPr/>
          <p:nvPr>
            <p:custDataLst>
              <p:tags r:id="rId2"/>
            </p:custDataLst>
          </p:nvPr>
        </p:nvSpPr>
        <p:spPr>
          <a:xfrm>
            <a:off x="1368245" y="2478088"/>
            <a:ext cx="228600" cy="254000"/>
          </a:xfrm>
          <a:prstGeom prst="diamond">
            <a:avLst/>
          </a:prstGeom>
          <a:solidFill>
            <a:srgbClr val="AD84C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TLSHAPE_M_1d7b7de7569441ed84fdf40a3d51215e_Shape">
            <a:extLst>
              <a:ext uri="{FF2B5EF4-FFF2-40B4-BE49-F238E27FC236}">
                <a16:creationId xmlns:a16="http://schemas.microsoft.com/office/drawing/2014/main" id="{F80782F9-FD8F-80FD-5627-EA454D9EC2FC}"/>
              </a:ext>
            </a:extLst>
          </p:cNvPr>
          <p:cNvSpPr/>
          <p:nvPr>
            <p:custDataLst>
              <p:tags r:id="rId3"/>
            </p:custDataLst>
          </p:nvPr>
        </p:nvSpPr>
        <p:spPr>
          <a:xfrm>
            <a:off x="1782761" y="2836694"/>
            <a:ext cx="228600" cy="254000"/>
          </a:xfrm>
          <a:prstGeom prst="diamond">
            <a:avLst/>
          </a:prstGeom>
          <a:solidFill>
            <a:srgbClr val="AD84C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TLSHAPE_M_1d7b7de7569441ed84fdf40a3d51215e_Shape">
            <a:extLst>
              <a:ext uri="{FF2B5EF4-FFF2-40B4-BE49-F238E27FC236}">
                <a16:creationId xmlns:a16="http://schemas.microsoft.com/office/drawing/2014/main" id="{D62066B7-09C4-7619-8904-018E0CEB8AF3}"/>
              </a:ext>
            </a:extLst>
          </p:cNvPr>
          <p:cNvSpPr/>
          <p:nvPr>
            <p:custDataLst>
              <p:tags r:id="rId4"/>
            </p:custDataLst>
          </p:nvPr>
        </p:nvSpPr>
        <p:spPr>
          <a:xfrm>
            <a:off x="6259410" y="2432470"/>
            <a:ext cx="228600" cy="254000"/>
          </a:xfrm>
          <a:prstGeom prst="diamond">
            <a:avLst/>
          </a:prstGeom>
          <a:solidFill>
            <a:srgbClr val="AD84C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TLSHAPE_M_250ea2be05854b80bcdbec07faaa2d69_Shape">
            <a:extLst>
              <a:ext uri="{FF2B5EF4-FFF2-40B4-BE49-F238E27FC236}">
                <a16:creationId xmlns:a16="http://schemas.microsoft.com/office/drawing/2014/main" id="{45469EF0-C85C-4C29-56D9-5FBAEF415FD4}"/>
              </a:ext>
            </a:extLst>
          </p:cNvPr>
          <p:cNvSpPr/>
          <p:nvPr>
            <p:custDataLst>
              <p:tags r:id="rId5"/>
            </p:custDataLst>
          </p:nvPr>
        </p:nvSpPr>
        <p:spPr>
          <a:xfrm>
            <a:off x="4414190" y="2384918"/>
            <a:ext cx="304800" cy="330200"/>
          </a:xfrm>
          <a:prstGeom prst="diamond">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TLSHAPE_M_250ea2be05854b80bcdbec07faaa2d69_Shape">
            <a:extLst>
              <a:ext uri="{FF2B5EF4-FFF2-40B4-BE49-F238E27FC236}">
                <a16:creationId xmlns:a16="http://schemas.microsoft.com/office/drawing/2014/main" id="{5A6D293D-1114-4408-B5F9-DE4E5254BB2B}"/>
              </a:ext>
            </a:extLst>
          </p:cNvPr>
          <p:cNvSpPr/>
          <p:nvPr>
            <p:custDataLst>
              <p:tags r:id="rId6"/>
            </p:custDataLst>
          </p:nvPr>
        </p:nvSpPr>
        <p:spPr>
          <a:xfrm>
            <a:off x="5715744" y="2401717"/>
            <a:ext cx="304800" cy="330200"/>
          </a:xfrm>
          <a:prstGeom prst="diamond">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TLSHAPE_M_250ea2be05854b80bcdbec07faaa2d69_Shape">
            <a:extLst>
              <a:ext uri="{FF2B5EF4-FFF2-40B4-BE49-F238E27FC236}">
                <a16:creationId xmlns:a16="http://schemas.microsoft.com/office/drawing/2014/main" id="{D275E01B-EF1C-5686-5F4F-A558FB00BA33}"/>
              </a:ext>
            </a:extLst>
          </p:cNvPr>
          <p:cNvSpPr/>
          <p:nvPr>
            <p:custDataLst>
              <p:tags r:id="rId7"/>
            </p:custDataLst>
          </p:nvPr>
        </p:nvSpPr>
        <p:spPr>
          <a:xfrm>
            <a:off x="780750" y="2345180"/>
            <a:ext cx="304800" cy="330200"/>
          </a:xfrm>
          <a:prstGeom prst="diamond">
            <a:avLst/>
          </a:prstGeom>
          <a:solidFill>
            <a:srgbClr val="6F3198"/>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OTLSHAPE_M_e005b9fa49cb4e2b8b1afbd20c37a22b_Connector1">
            <a:extLst>
              <a:ext uri="{FF2B5EF4-FFF2-40B4-BE49-F238E27FC236}">
                <a16:creationId xmlns:a16="http://schemas.microsoft.com/office/drawing/2014/main" id="{E2F8DA50-E8C1-4F8A-2DE4-F45F9A0F2F2B}"/>
              </a:ext>
            </a:extLst>
          </p:cNvPr>
          <p:cNvCxnSpPr/>
          <p:nvPr>
            <p:custDataLst>
              <p:tags r:id="rId8"/>
            </p:custDataLst>
          </p:nvPr>
        </p:nvCxnSpPr>
        <p:spPr>
          <a:xfrm>
            <a:off x="4566590" y="1671173"/>
            <a:ext cx="0" cy="734736"/>
          </a:xfrm>
          <a:prstGeom prst="line">
            <a:avLst/>
          </a:prstGeom>
          <a:ln w="9525" cap="flat" cmpd="sng" algn="ctr">
            <a:solidFill>
              <a:srgbClr val="AD84C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OTLSHAPE_M_e005b9fa49cb4e2b8b1afbd20c37a22b_Connector1">
            <a:extLst>
              <a:ext uri="{FF2B5EF4-FFF2-40B4-BE49-F238E27FC236}">
                <a16:creationId xmlns:a16="http://schemas.microsoft.com/office/drawing/2014/main" id="{659B370A-2978-315B-CA13-BFAF21BE2B08}"/>
              </a:ext>
            </a:extLst>
          </p:cNvPr>
          <p:cNvCxnSpPr/>
          <p:nvPr>
            <p:custDataLst>
              <p:tags r:id="rId9"/>
            </p:custDataLst>
          </p:nvPr>
        </p:nvCxnSpPr>
        <p:spPr>
          <a:xfrm>
            <a:off x="933150" y="1628586"/>
            <a:ext cx="0" cy="734736"/>
          </a:xfrm>
          <a:prstGeom prst="line">
            <a:avLst/>
          </a:prstGeom>
          <a:ln w="9525" cap="flat" cmpd="sng" algn="ctr">
            <a:solidFill>
              <a:srgbClr val="AD84C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OTLSHAPE_M_e005b9fa49cb4e2b8b1afbd20c37a22b_Connector1">
            <a:extLst>
              <a:ext uri="{FF2B5EF4-FFF2-40B4-BE49-F238E27FC236}">
                <a16:creationId xmlns:a16="http://schemas.microsoft.com/office/drawing/2014/main" id="{717425FD-0C06-31F2-09C2-4B85E235158C}"/>
              </a:ext>
            </a:extLst>
          </p:cNvPr>
          <p:cNvCxnSpPr>
            <a:cxnSpLocks/>
          </p:cNvCxnSpPr>
          <p:nvPr>
            <p:custDataLst>
              <p:tags r:id="rId10"/>
            </p:custDataLst>
          </p:nvPr>
        </p:nvCxnSpPr>
        <p:spPr>
          <a:xfrm>
            <a:off x="1897061" y="3042075"/>
            <a:ext cx="0" cy="367368"/>
          </a:xfrm>
          <a:prstGeom prst="line">
            <a:avLst/>
          </a:prstGeom>
          <a:ln w="9525" cap="flat" cmpd="sng" algn="ctr">
            <a:solidFill>
              <a:srgbClr val="AD84C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M_e005b9fa49cb4e2b8b1afbd20c37a22b_Connector1">
            <a:extLst>
              <a:ext uri="{FF2B5EF4-FFF2-40B4-BE49-F238E27FC236}">
                <a16:creationId xmlns:a16="http://schemas.microsoft.com/office/drawing/2014/main" id="{41928436-AA8E-2303-80BD-27646461AAE4}"/>
              </a:ext>
            </a:extLst>
          </p:cNvPr>
          <p:cNvCxnSpPr/>
          <p:nvPr>
            <p:custDataLst>
              <p:tags r:id="rId11"/>
            </p:custDataLst>
          </p:nvPr>
        </p:nvCxnSpPr>
        <p:spPr>
          <a:xfrm>
            <a:off x="5868144" y="1707654"/>
            <a:ext cx="0" cy="734736"/>
          </a:xfrm>
          <a:prstGeom prst="line">
            <a:avLst/>
          </a:prstGeom>
          <a:ln w="9525" cap="flat" cmpd="sng" algn="ctr">
            <a:solidFill>
              <a:srgbClr val="AD84C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M_e005b9fa49cb4e2b8b1afbd20c37a22b_Connector1">
            <a:extLst>
              <a:ext uri="{FF2B5EF4-FFF2-40B4-BE49-F238E27FC236}">
                <a16:creationId xmlns:a16="http://schemas.microsoft.com/office/drawing/2014/main" id="{410423FB-DBC8-1E9F-4886-95A29A85403E}"/>
              </a:ext>
            </a:extLst>
          </p:cNvPr>
          <p:cNvCxnSpPr/>
          <p:nvPr>
            <p:custDataLst>
              <p:tags r:id="rId12"/>
            </p:custDataLst>
          </p:nvPr>
        </p:nvCxnSpPr>
        <p:spPr>
          <a:xfrm>
            <a:off x="1475656" y="1953506"/>
            <a:ext cx="0" cy="734736"/>
          </a:xfrm>
          <a:prstGeom prst="line">
            <a:avLst/>
          </a:prstGeom>
          <a:ln w="9525" cap="flat" cmpd="sng" algn="ctr">
            <a:solidFill>
              <a:srgbClr val="AD84C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580C5311-9266-80C7-D195-1049020062DB}"/>
              </a:ext>
            </a:extLst>
          </p:cNvPr>
          <p:cNvSpPr txBox="1"/>
          <p:nvPr/>
        </p:nvSpPr>
        <p:spPr>
          <a:xfrm>
            <a:off x="0" y="1141876"/>
            <a:ext cx="2374817" cy="523220"/>
          </a:xfrm>
          <a:prstGeom prst="rect">
            <a:avLst/>
          </a:prstGeom>
          <a:noFill/>
        </p:spPr>
        <p:txBody>
          <a:bodyPr wrap="square">
            <a:spAutoFit/>
          </a:bodyPr>
          <a:lstStyle/>
          <a:p>
            <a:pPr algn="ctr"/>
            <a:r>
              <a:rPr lang="fr-CH" sz="1400" dirty="0"/>
              <a:t>Fin du 1</a:t>
            </a:r>
            <a:r>
              <a:rPr lang="fr-CH" sz="1400" baseline="30000" dirty="0"/>
              <a:t>er</a:t>
            </a:r>
            <a:r>
              <a:rPr lang="fr-CH" sz="1400" dirty="0"/>
              <a:t> semestre</a:t>
            </a:r>
          </a:p>
          <a:p>
            <a:pPr algn="ctr"/>
            <a:r>
              <a:rPr lang="fr-CH" sz="1400" dirty="0"/>
              <a:t>16 janvier 2026</a:t>
            </a:r>
            <a:endParaRPr lang="en-CH" sz="1400" dirty="0"/>
          </a:p>
        </p:txBody>
      </p:sp>
      <p:sp>
        <p:nvSpPr>
          <p:cNvPr id="27" name="ZoneTexte 26">
            <a:extLst>
              <a:ext uri="{FF2B5EF4-FFF2-40B4-BE49-F238E27FC236}">
                <a16:creationId xmlns:a16="http://schemas.microsoft.com/office/drawing/2014/main" id="{5D83AC0D-DF24-10E1-6DED-02C9F29ED7FC}"/>
              </a:ext>
            </a:extLst>
          </p:cNvPr>
          <p:cNvSpPr txBox="1"/>
          <p:nvPr/>
        </p:nvSpPr>
        <p:spPr>
          <a:xfrm>
            <a:off x="2471774" y="1119070"/>
            <a:ext cx="2899339" cy="529829"/>
          </a:xfrm>
          <a:prstGeom prst="rect">
            <a:avLst/>
          </a:prstGeom>
          <a:noFill/>
        </p:spPr>
        <p:txBody>
          <a:bodyPr wrap="square">
            <a:spAutoFit/>
          </a:bodyPr>
          <a:lstStyle/>
          <a:p>
            <a:pPr algn="ctr"/>
            <a:r>
              <a:rPr lang="fr-CH" sz="1400" dirty="0"/>
              <a:t>       ECR FRA  MAT  ALL</a:t>
            </a:r>
          </a:p>
          <a:p>
            <a:pPr algn="ctr"/>
            <a:r>
              <a:rPr lang="fr-CH" sz="1400" dirty="0"/>
              <a:t>      28, 29 et 30 avril 2026</a:t>
            </a:r>
            <a:endParaRPr lang="en-CH" sz="1400" dirty="0"/>
          </a:p>
        </p:txBody>
      </p:sp>
      <p:sp>
        <p:nvSpPr>
          <p:cNvPr id="29" name="ZoneTexte 28">
            <a:extLst>
              <a:ext uri="{FF2B5EF4-FFF2-40B4-BE49-F238E27FC236}">
                <a16:creationId xmlns:a16="http://schemas.microsoft.com/office/drawing/2014/main" id="{87CEE28E-7B28-DFE0-7C16-AB9B5C3BBC4C}"/>
              </a:ext>
            </a:extLst>
          </p:cNvPr>
          <p:cNvSpPr txBox="1"/>
          <p:nvPr/>
        </p:nvSpPr>
        <p:spPr>
          <a:xfrm>
            <a:off x="216753" y="3315443"/>
            <a:ext cx="3376290" cy="523220"/>
          </a:xfrm>
          <a:prstGeom prst="rect">
            <a:avLst/>
          </a:prstGeom>
          <a:noFill/>
        </p:spPr>
        <p:txBody>
          <a:bodyPr wrap="square">
            <a:spAutoFit/>
          </a:bodyPr>
          <a:lstStyle/>
          <a:p>
            <a:pPr algn="ctr"/>
            <a:r>
              <a:rPr lang="fr-CH" sz="1400" dirty="0"/>
              <a:t>Entretiens semestriels</a:t>
            </a:r>
          </a:p>
          <a:p>
            <a:pPr algn="ctr"/>
            <a:r>
              <a:rPr lang="fr-CH" sz="1400" dirty="0"/>
              <a:t>Février-mars</a:t>
            </a:r>
            <a:endParaRPr lang="en-CH" sz="1400" dirty="0"/>
          </a:p>
        </p:txBody>
      </p:sp>
      <p:sp>
        <p:nvSpPr>
          <p:cNvPr id="31" name="ZoneTexte 30">
            <a:extLst>
              <a:ext uri="{FF2B5EF4-FFF2-40B4-BE49-F238E27FC236}">
                <a16:creationId xmlns:a16="http://schemas.microsoft.com/office/drawing/2014/main" id="{2C083BC5-22B0-6DC7-6B60-21B0991AB187}"/>
              </a:ext>
            </a:extLst>
          </p:cNvPr>
          <p:cNvSpPr txBox="1"/>
          <p:nvPr/>
        </p:nvSpPr>
        <p:spPr>
          <a:xfrm>
            <a:off x="3731231" y="889922"/>
            <a:ext cx="4578626" cy="738664"/>
          </a:xfrm>
          <a:prstGeom prst="rect">
            <a:avLst/>
          </a:prstGeom>
          <a:noFill/>
        </p:spPr>
        <p:txBody>
          <a:bodyPr wrap="square">
            <a:spAutoFit/>
          </a:bodyPr>
          <a:lstStyle/>
          <a:p>
            <a:pPr algn="ctr"/>
            <a:endParaRPr lang="fr-CH" sz="1400" dirty="0"/>
          </a:p>
          <a:p>
            <a:pPr algn="ctr"/>
            <a:r>
              <a:rPr lang="fr-CH" sz="1400" dirty="0"/>
              <a:t>Fin du 2</a:t>
            </a:r>
            <a:r>
              <a:rPr lang="fr-CH" sz="1400" baseline="30000" dirty="0"/>
              <a:t>ème </a:t>
            </a:r>
            <a:r>
              <a:rPr lang="fr-CH" sz="1400" dirty="0"/>
              <a:t>semestre</a:t>
            </a:r>
          </a:p>
          <a:p>
            <a:pPr algn="ctr"/>
            <a:r>
              <a:rPr lang="fr-CH" sz="1400" dirty="0"/>
              <a:t>5 juin 2026</a:t>
            </a:r>
            <a:endParaRPr lang="fr-FR" sz="1400" dirty="0"/>
          </a:p>
        </p:txBody>
      </p:sp>
      <p:sp>
        <p:nvSpPr>
          <p:cNvPr id="34" name="ZoneTexte 33">
            <a:extLst>
              <a:ext uri="{FF2B5EF4-FFF2-40B4-BE49-F238E27FC236}">
                <a16:creationId xmlns:a16="http://schemas.microsoft.com/office/drawing/2014/main" id="{CC722FED-0EB5-330D-D1BA-E1B77772C807}"/>
              </a:ext>
            </a:extLst>
          </p:cNvPr>
          <p:cNvSpPr txBox="1"/>
          <p:nvPr/>
        </p:nvSpPr>
        <p:spPr>
          <a:xfrm>
            <a:off x="-237322" y="1700735"/>
            <a:ext cx="4651512" cy="307777"/>
          </a:xfrm>
          <a:prstGeom prst="rect">
            <a:avLst/>
          </a:prstGeom>
          <a:noFill/>
        </p:spPr>
        <p:txBody>
          <a:bodyPr wrap="square">
            <a:spAutoFit/>
          </a:bodyPr>
          <a:lstStyle/>
          <a:p>
            <a:pPr algn="ctr"/>
            <a:r>
              <a:rPr lang="fr-CH" sz="1400" dirty="0"/>
              <a:t>Conseils de classe</a:t>
            </a:r>
            <a:endParaRPr lang="fr-FR" sz="1400" dirty="0"/>
          </a:p>
        </p:txBody>
      </p:sp>
      <p:sp>
        <p:nvSpPr>
          <p:cNvPr id="35" name="OTLSHAPE_M_1d7b7de7569441ed84fdf40a3d51215e_Shape">
            <a:extLst>
              <a:ext uri="{FF2B5EF4-FFF2-40B4-BE49-F238E27FC236}">
                <a16:creationId xmlns:a16="http://schemas.microsoft.com/office/drawing/2014/main" id="{5C1416DC-2C2D-6D03-91E5-024C930DE937}"/>
              </a:ext>
            </a:extLst>
          </p:cNvPr>
          <p:cNvSpPr/>
          <p:nvPr>
            <p:custDataLst>
              <p:tags r:id="rId13"/>
            </p:custDataLst>
          </p:nvPr>
        </p:nvSpPr>
        <p:spPr>
          <a:xfrm>
            <a:off x="7574632" y="2844705"/>
            <a:ext cx="228600" cy="254000"/>
          </a:xfrm>
          <a:prstGeom prst="diamond">
            <a:avLst/>
          </a:prstGeom>
          <a:solidFill>
            <a:srgbClr val="AD84C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ZoneTexte 36">
            <a:extLst>
              <a:ext uri="{FF2B5EF4-FFF2-40B4-BE49-F238E27FC236}">
                <a16:creationId xmlns:a16="http://schemas.microsoft.com/office/drawing/2014/main" id="{9FEA6594-1849-FC13-C1D9-5DC9204D454B}"/>
              </a:ext>
            </a:extLst>
          </p:cNvPr>
          <p:cNvSpPr txBox="1"/>
          <p:nvPr/>
        </p:nvSpPr>
        <p:spPr>
          <a:xfrm>
            <a:off x="5559792" y="1709927"/>
            <a:ext cx="2310772" cy="307777"/>
          </a:xfrm>
          <a:prstGeom prst="rect">
            <a:avLst/>
          </a:prstGeom>
          <a:noFill/>
        </p:spPr>
        <p:txBody>
          <a:bodyPr wrap="square">
            <a:spAutoFit/>
          </a:bodyPr>
          <a:lstStyle/>
          <a:p>
            <a:pPr algn="ctr"/>
            <a:r>
              <a:rPr lang="fr-CH" sz="1400" dirty="0"/>
              <a:t>Conseils de classe</a:t>
            </a:r>
            <a:endParaRPr lang="fr-FR" sz="1400" dirty="0"/>
          </a:p>
        </p:txBody>
      </p:sp>
      <p:cxnSp>
        <p:nvCxnSpPr>
          <p:cNvPr id="40" name="OTLSHAPE_M_e005b9fa49cb4e2b8b1afbd20c37a22b_Connector1">
            <a:extLst>
              <a:ext uri="{FF2B5EF4-FFF2-40B4-BE49-F238E27FC236}">
                <a16:creationId xmlns:a16="http://schemas.microsoft.com/office/drawing/2014/main" id="{7F4FBE00-A596-BB65-1BAD-759E141AEF5A}"/>
              </a:ext>
            </a:extLst>
          </p:cNvPr>
          <p:cNvCxnSpPr/>
          <p:nvPr>
            <p:custDataLst>
              <p:tags r:id="rId14"/>
            </p:custDataLst>
          </p:nvPr>
        </p:nvCxnSpPr>
        <p:spPr>
          <a:xfrm>
            <a:off x="7688932" y="3087393"/>
            <a:ext cx="0" cy="734736"/>
          </a:xfrm>
          <a:prstGeom prst="line">
            <a:avLst/>
          </a:prstGeom>
          <a:ln w="9525" cap="flat" cmpd="sng" algn="ctr">
            <a:solidFill>
              <a:srgbClr val="AD84C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OTLSHAPE_M_e005b9fa49cb4e2b8b1afbd20c37a22b_Connector1">
            <a:extLst>
              <a:ext uri="{FF2B5EF4-FFF2-40B4-BE49-F238E27FC236}">
                <a16:creationId xmlns:a16="http://schemas.microsoft.com/office/drawing/2014/main" id="{1C16EAB3-A670-2A1B-CF1F-321E27513CDE}"/>
              </a:ext>
            </a:extLst>
          </p:cNvPr>
          <p:cNvCxnSpPr>
            <a:cxnSpLocks/>
          </p:cNvCxnSpPr>
          <p:nvPr>
            <p:custDataLst>
              <p:tags r:id="rId15"/>
            </p:custDataLst>
          </p:nvPr>
        </p:nvCxnSpPr>
        <p:spPr>
          <a:xfrm>
            <a:off x="6373710" y="1972221"/>
            <a:ext cx="0" cy="538059"/>
          </a:xfrm>
          <a:prstGeom prst="line">
            <a:avLst/>
          </a:prstGeom>
          <a:ln w="9525" cap="flat" cmpd="sng" algn="ctr">
            <a:solidFill>
              <a:srgbClr val="AD84C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5CBA72A8-D9FA-2E4A-373E-B39CF5912997}"/>
              </a:ext>
            </a:extLst>
          </p:cNvPr>
          <p:cNvSpPr txBox="1"/>
          <p:nvPr/>
        </p:nvSpPr>
        <p:spPr>
          <a:xfrm>
            <a:off x="5338328" y="3882186"/>
            <a:ext cx="4929808" cy="954107"/>
          </a:xfrm>
          <a:prstGeom prst="rect">
            <a:avLst/>
          </a:prstGeom>
          <a:noFill/>
        </p:spPr>
        <p:txBody>
          <a:bodyPr wrap="square">
            <a:spAutoFit/>
          </a:bodyPr>
          <a:lstStyle/>
          <a:p>
            <a:pPr algn="ctr"/>
            <a:r>
              <a:rPr lang="fr-CH" sz="1400" dirty="0"/>
              <a:t>Le conseil de direction valide</a:t>
            </a:r>
          </a:p>
          <a:p>
            <a:pPr algn="ctr"/>
            <a:r>
              <a:rPr lang="fr-CH" sz="1400" dirty="0"/>
              <a:t>- les promotions</a:t>
            </a:r>
          </a:p>
          <a:p>
            <a:pPr algn="ctr"/>
            <a:r>
              <a:rPr lang="fr-CH" sz="1400" dirty="0"/>
              <a:t>- l’orientation</a:t>
            </a:r>
          </a:p>
          <a:p>
            <a:pPr algn="ctr"/>
            <a:r>
              <a:rPr lang="fr-CH" sz="1400" dirty="0"/>
              <a:t>- les niveaux </a:t>
            </a:r>
            <a:endParaRPr lang="fr-FR" sz="1400" dirty="0"/>
          </a:p>
        </p:txBody>
      </p:sp>
      <p:sp>
        <p:nvSpPr>
          <p:cNvPr id="45" name="OTLSHAPE_M_1d7b7de7569441ed84fdf40a3d51215e_Shape">
            <a:extLst>
              <a:ext uri="{FF2B5EF4-FFF2-40B4-BE49-F238E27FC236}">
                <a16:creationId xmlns:a16="http://schemas.microsoft.com/office/drawing/2014/main" id="{FC109A92-A92D-A929-FF03-167ED58C4C6C}"/>
              </a:ext>
            </a:extLst>
          </p:cNvPr>
          <p:cNvSpPr/>
          <p:nvPr>
            <p:custDataLst>
              <p:tags r:id="rId16"/>
            </p:custDataLst>
          </p:nvPr>
        </p:nvSpPr>
        <p:spPr>
          <a:xfrm>
            <a:off x="3534884" y="2843526"/>
            <a:ext cx="228600" cy="254000"/>
          </a:xfrm>
          <a:prstGeom prst="diamond">
            <a:avLst/>
          </a:prstGeom>
          <a:solidFill>
            <a:srgbClr val="AD84C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OTLSHAPE_M_e005b9fa49cb4e2b8b1afbd20c37a22b_Connector1">
            <a:extLst>
              <a:ext uri="{FF2B5EF4-FFF2-40B4-BE49-F238E27FC236}">
                <a16:creationId xmlns:a16="http://schemas.microsoft.com/office/drawing/2014/main" id="{76E9892D-02E5-890C-F92D-88B88191CA04}"/>
              </a:ext>
            </a:extLst>
          </p:cNvPr>
          <p:cNvCxnSpPr>
            <a:cxnSpLocks/>
          </p:cNvCxnSpPr>
          <p:nvPr>
            <p:custDataLst>
              <p:tags r:id="rId17"/>
            </p:custDataLst>
          </p:nvPr>
        </p:nvCxnSpPr>
        <p:spPr>
          <a:xfrm>
            <a:off x="3639321" y="3042075"/>
            <a:ext cx="0" cy="1257867"/>
          </a:xfrm>
          <a:prstGeom prst="line">
            <a:avLst/>
          </a:prstGeom>
          <a:ln w="9525" cap="flat" cmpd="sng" algn="ctr">
            <a:solidFill>
              <a:srgbClr val="AD84C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22DA487E-083E-0359-E2B9-0F37C72DFCC4}"/>
              </a:ext>
            </a:extLst>
          </p:cNvPr>
          <p:cNvSpPr txBox="1"/>
          <p:nvPr/>
        </p:nvSpPr>
        <p:spPr>
          <a:xfrm>
            <a:off x="939111" y="4358975"/>
            <a:ext cx="5501308" cy="523220"/>
          </a:xfrm>
          <a:prstGeom prst="rect">
            <a:avLst/>
          </a:prstGeom>
          <a:noFill/>
        </p:spPr>
        <p:txBody>
          <a:bodyPr wrap="square">
            <a:spAutoFit/>
          </a:bodyPr>
          <a:lstStyle/>
          <a:p>
            <a:pPr algn="ctr"/>
            <a:r>
              <a:rPr lang="fr-CH" sz="1400" dirty="0"/>
              <a:t>Séance informations futurs 9S aux 3 sapins</a:t>
            </a:r>
          </a:p>
          <a:p>
            <a:pPr algn="ctr"/>
            <a:r>
              <a:rPr lang="fr-CH" sz="1400" dirty="0"/>
              <a:t>Parents-enfants : 12 mars</a:t>
            </a:r>
            <a:endParaRPr lang="fr-FR" sz="1400" dirty="0"/>
          </a:p>
        </p:txBody>
      </p:sp>
      <p:sp>
        <p:nvSpPr>
          <p:cNvPr id="50" name="OTLSHAPE_M_1d7b7de7569441ed84fdf40a3d51215e_Shape">
            <a:extLst>
              <a:ext uri="{FF2B5EF4-FFF2-40B4-BE49-F238E27FC236}">
                <a16:creationId xmlns:a16="http://schemas.microsoft.com/office/drawing/2014/main" id="{085D861B-125B-B510-8E65-4728E1C12741}"/>
              </a:ext>
            </a:extLst>
          </p:cNvPr>
          <p:cNvSpPr/>
          <p:nvPr>
            <p:custDataLst>
              <p:tags r:id="rId18"/>
            </p:custDataLst>
          </p:nvPr>
        </p:nvSpPr>
        <p:spPr>
          <a:xfrm>
            <a:off x="6446011" y="2889886"/>
            <a:ext cx="228600" cy="254000"/>
          </a:xfrm>
          <a:prstGeom prst="diamond">
            <a:avLst/>
          </a:prstGeom>
          <a:solidFill>
            <a:srgbClr val="AD84C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ZoneTexte 51">
            <a:extLst>
              <a:ext uri="{FF2B5EF4-FFF2-40B4-BE49-F238E27FC236}">
                <a16:creationId xmlns:a16="http://schemas.microsoft.com/office/drawing/2014/main" id="{F3A51ECD-5A69-AD89-37F9-52692F09AF95}"/>
              </a:ext>
            </a:extLst>
          </p:cNvPr>
          <p:cNvSpPr txBox="1"/>
          <p:nvPr/>
        </p:nvSpPr>
        <p:spPr>
          <a:xfrm>
            <a:off x="3625541" y="3361743"/>
            <a:ext cx="5267738" cy="523220"/>
          </a:xfrm>
          <a:prstGeom prst="rect">
            <a:avLst/>
          </a:prstGeom>
          <a:noFill/>
        </p:spPr>
        <p:txBody>
          <a:bodyPr wrap="square">
            <a:spAutoFit/>
          </a:bodyPr>
          <a:lstStyle/>
          <a:p>
            <a:pPr algn="ctr"/>
            <a:r>
              <a:rPr lang="fr-CH" sz="1400" dirty="0"/>
              <a:t>Visite des 3 sapins avec les 8P</a:t>
            </a:r>
          </a:p>
          <a:p>
            <a:pPr algn="ctr"/>
            <a:r>
              <a:rPr lang="fr-CH" sz="1400" dirty="0"/>
              <a:t>Elèves : 11 juin 2026</a:t>
            </a:r>
            <a:endParaRPr lang="fr-FR" sz="1400" dirty="0"/>
          </a:p>
        </p:txBody>
      </p:sp>
      <p:cxnSp>
        <p:nvCxnSpPr>
          <p:cNvPr id="53" name="OTLSHAPE_M_e005b9fa49cb4e2b8b1afbd20c37a22b_Connector1">
            <a:extLst>
              <a:ext uri="{FF2B5EF4-FFF2-40B4-BE49-F238E27FC236}">
                <a16:creationId xmlns:a16="http://schemas.microsoft.com/office/drawing/2014/main" id="{6BBC7377-5795-E6F3-AD2E-B9FFC2EF0903}"/>
              </a:ext>
            </a:extLst>
          </p:cNvPr>
          <p:cNvCxnSpPr>
            <a:cxnSpLocks/>
          </p:cNvCxnSpPr>
          <p:nvPr>
            <p:custDataLst>
              <p:tags r:id="rId19"/>
            </p:custDataLst>
          </p:nvPr>
        </p:nvCxnSpPr>
        <p:spPr>
          <a:xfrm>
            <a:off x="6556662" y="3098705"/>
            <a:ext cx="0" cy="367368"/>
          </a:xfrm>
          <a:prstGeom prst="line">
            <a:avLst/>
          </a:prstGeom>
          <a:ln w="9525" cap="flat" cmpd="sng" algn="ctr">
            <a:solidFill>
              <a:srgbClr val="AD84C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OTLSHAPE_M_1d7b7de7569441ed84fdf40a3d51215e_Shape">
            <a:extLst>
              <a:ext uri="{FF2B5EF4-FFF2-40B4-BE49-F238E27FC236}">
                <a16:creationId xmlns:a16="http://schemas.microsoft.com/office/drawing/2014/main" id="{065908E4-C421-1821-E658-2D5CE048A697}"/>
              </a:ext>
            </a:extLst>
          </p:cNvPr>
          <p:cNvSpPr/>
          <p:nvPr>
            <p:custDataLst>
              <p:tags r:id="rId20"/>
            </p:custDataLst>
          </p:nvPr>
        </p:nvSpPr>
        <p:spPr>
          <a:xfrm>
            <a:off x="2694394" y="2849041"/>
            <a:ext cx="228600" cy="254000"/>
          </a:xfrm>
          <a:prstGeom prst="diamond">
            <a:avLst/>
          </a:prstGeom>
          <a:solidFill>
            <a:srgbClr val="AD84C6"/>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OTLSHAPE_M_e005b9fa49cb4e2b8b1afbd20c37a22b_Connector1">
            <a:extLst>
              <a:ext uri="{FF2B5EF4-FFF2-40B4-BE49-F238E27FC236}">
                <a16:creationId xmlns:a16="http://schemas.microsoft.com/office/drawing/2014/main" id="{F1528DCA-DDAE-C137-9175-FE45DDDC1F4F}"/>
              </a:ext>
            </a:extLst>
          </p:cNvPr>
          <p:cNvCxnSpPr>
            <a:cxnSpLocks/>
          </p:cNvCxnSpPr>
          <p:nvPr>
            <p:custDataLst>
              <p:tags r:id="rId21"/>
            </p:custDataLst>
          </p:nvPr>
        </p:nvCxnSpPr>
        <p:spPr>
          <a:xfrm>
            <a:off x="2808694" y="3094353"/>
            <a:ext cx="0" cy="744310"/>
          </a:xfrm>
          <a:prstGeom prst="line">
            <a:avLst/>
          </a:prstGeom>
          <a:ln w="9525" cap="flat" cmpd="sng" algn="ctr">
            <a:solidFill>
              <a:srgbClr val="AD84C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DBF4E43-D5EB-4B98-B874-96C51E862E2E}"/>
              </a:ext>
            </a:extLst>
          </p:cNvPr>
          <p:cNvSpPr txBox="1"/>
          <p:nvPr/>
        </p:nvSpPr>
        <p:spPr>
          <a:xfrm>
            <a:off x="144859" y="3836284"/>
            <a:ext cx="5255490" cy="523220"/>
          </a:xfrm>
          <a:prstGeom prst="rect">
            <a:avLst/>
          </a:prstGeom>
          <a:noFill/>
        </p:spPr>
        <p:txBody>
          <a:bodyPr wrap="square">
            <a:spAutoFit/>
          </a:bodyPr>
          <a:lstStyle/>
          <a:p>
            <a:pPr algn="ctr"/>
            <a:r>
              <a:rPr lang="fr-CH" sz="1400" dirty="0"/>
              <a:t>Visite des doyens 9S</a:t>
            </a:r>
          </a:p>
          <a:p>
            <a:pPr algn="ctr"/>
            <a:r>
              <a:rPr lang="fr-CH" sz="1400" dirty="0"/>
              <a:t>Février-mars</a:t>
            </a:r>
            <a:endParaRPr lang="en-CH" sz="1400" dirty="0"/>
          </a:p>
        </p:txBody>
      </p:sp>
    </p:spTree>
    <p:extLst>
      <p:ext uri="{BB962C8B-B14F-4D97-AF65-F5344CB8AC3E}">
        <p14:creationId xmlns:p14="http://schemas.microsoft.com/office/powerpoint/2010/main" val="257412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510CF-BFD7-4AE5-2777-A523EBDB6A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5D8C57-91B9-3C1D-D735-85263FB13A2D}"/>
              </a:ext>
            </a:extLst>
          </p:cNvPr>
          <p:cNvSpPr>
            <a:spLocks noGrp="1"/>
          </p:cNvSpPr>
          <p:nvPr>
            <p:ph idx="1"/>
          </p:nvPr>
        </p:nvSpPr>
        <p:spPr/>
        <p:txBody>
          <a:bodyPr/>
          <a:lstStyle/>
          <a:p>
            <a:pPr marL="0" indent="0">
              <a:buNone/>
            </a:pPr>
            <a:endParaRPr lang="fr-CH" sz="1600" b="0" dirty="0"/>
          </a:p>
          <a:p>
            <a:pPr marL="0" indent="0">
              <a:buNone/>
            </a:pPr>
            <a:r>
              <a:rPr lang="fr-CH" sz="1600" b="0" dirty="0"/>
              <a:t>… n’est PAS déterminé par son orientation en fin de 8P !</a:t>
            </a:r>
          </a:p>
          <a:p>
            <a:pPr marL="0" indent="0">
              <a:buNone/>
            </a:pPr>
            <a:endParaRPr lang="fr-CH" sz="1600" b="0" dirty="0"/>
          </a:p>
          <a:p>
            <a:pPr marL="285750"/>
            <a:r>
              <a:rPr lang="fr-CH" sz="1600" b="0" dirty="0"/>
              <a:t>L’école vaudoise et la formation (professionnelle ou académique) proposent de nombreuses passerelles !</a:t>
            </a:r>
          </a:p>
          <a:p>
            <a:pPr marL="0" indent="0">
              <a:buNone/>
            </a:pPr>
            <a:endParaRPr lang="fr-CH" sz="1600" b="0" dirty="0"/>
          </a:p>
          <a:p>
            <a:pPr marL="285750"/>
            <a:r>
              <a:rPr lang="fr-CH" sz="1600" b="0" dirty="0"/>
              <a:t>TOUT ne se joue pas en 8P, c’est UNE première étape! </a:t>
            </a:r>
          </a:p>
          <a:p>
            <a:pPr marL="0" indent="0">
              <a:buNone/>
            </a:pPr>
            <a:endParaRPr lang="fr-CH" sz="1600" b="0" dirty="0"/>
          </a:p>
          <a:p>
            <a:pPr marL="0" indent="0">
              <a:buNone/>
            </a:pPr>
            <a:endParaRPr lang="en-US" b="0" dirty="0"/>
          </a:p>
          <a:p>
            <a:pPr marL="285750"/>
            <a:endParaRPr lang="fr-CH" b="0" dirty="0"/>
          </a:p>
          <a:p>
            <a:pPr marL="285750"/>
            <a:endParaRPr lang="en-US" b="0" dirty="0"/>
          </a:p>
          <a:p>
            <a:pPr marL="0" indent="0">
              <a:buNone/>
            </a:pPr>
            <a:endParaRPr lang="fr-CH" dirty="0"/>
          </a:p>
          <a:p>
            <a:endParaRPr lang="en-CH" dirty="0"/>
          </a:p>
        </p:txBody>
      </p:sp>
      <p:sp>
        <p:nvSpPr>
          <p:cNvPr id="4" name="Slide Number Placeholder 3">
            <a:extLst>
              <a:ext uri="{FF2B5EF4-FFF2-40B4-BE49-F238E27FC236}">
                <a16:creationId xmlns:a16="http://schemas.microsoft.com/office/drawing/2014/main" id="{57F23AED-1B9D-0A78-DA72-2C4F87461E2D}"/>
              </a:ext>
            </a:extLst>
          </p:cNvPr>
          <p:cNvSpPr>
            <a:spLocks noGrp="1"/>
          </p:cNvSpPr>
          <p:nvPr>
            <p:ph type="sldNum" sz="quarter" idx="4"/>
          </p:nvPr>
        </p:nvSpPr>
        <p:spPr/>
        <p:txBody>
          <a:bodyPr/>
          <a:lstStyle/>
          <a:p>
            <a:fld id="{55B4C71B-5AB6-3141-9991-BED08649FFB2}" type="slidenum">
              <a:rPr lang="en-CH" smtClean="0"/>
              <a:pPr/>
              <a:t>12</a:t>
            </a:fld>
            <a:endParaRPr lang="en-CH"/>
          </a:p>
        </p:txBody>
      </p:sp>
      <p:sp>
        <p:nvSpPr>
          <p:cNvPr id="6" name="Titre 5">
            <a:extLst>
              <a:ext uri="{FF2B5EF4-FFF2-40B4-BE49-F238E27FC236}">
                <a16:creationId xmlns:a16="http://schemas.microsoft.com/office/drawing/2014/main" id="{40C843B1-C5D0-E4CA-0DFC-486881667CB1}"/>
              </a:ext>
            </a:extLst>
          </p:cNvPr>
          <p:cNvSpPr>
            <a:spLocks noGrp="1"/>
          </p:cNvSpPr>
          <p:nvPr>
            <p:ph type="title"/>
          </p:nvPr>
        </p:nvSpPr>
        <p:spPr/>
        <p:txBody>
          <a:bodyPr/>
          <a:lstStyle/>
          <a:p>
            <a:r>
              <a:rPr lang="fr-FR" dirty="0"/>
              <a:t>Le futur professionnel de votre enfant…</a:t>
            </a:r>
          </a:p>
        </p:txBody>
      </p:sp>
    </p:spTree>
    <p:extLst>
      <p:ext uri="{BB962C8B-B14F-4D97-AF65-F5344CB8AC3E}">
        <p14:creationId xmlns:p14="http://schemas.microsoft.com/office/powerpoint/2010/main" val="20991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FF496-A637-EAA1-A751-50700CC9A7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3902C-676F-68D8-9BD7-99F8CC05CF9B}"/>
              </a:ext>
            </a:extLst>
          </p:cNvPr>
          <p:cNvSpPr>
            <a:spLocks noGrp="1"/>
          </p:cNvSpPr>
          <p:nvPr>
            <p:ph idx="1"/>
          </p:nvPr>
        </p:nvSpPr>
        <p:spPr>
          <a:xfrm>
            <a:off x="851994" y="1447216"/>
            <a:ext cx="7440012" cy="2503924"/>
          </a:xfrm>
        </p:spPr>
        <p:txBody>
          <a:bodyPr/>
          <a:lstStyle/>
          <a:p>
            <a:pPr marL="0" indent="0">
              <a:buNone/>
            </a:pPr>
            <a:r>
              <a:rPr lang="fr-CH" b="0" dirty="0"/>
              <a:t>La responsabilité des parents s’arrête au moment où leur enfant est pris en charge par un tiers, qu’il s’agisse du transport scolaire, de l’accueil dans une structure parascolaire ou de l’école. Elle est inscrite à l’art. 128 de la LEO, notamment à son alinéa 4 : « En dehors du temps scolaire, l’enfant est placé sous la responsabilité de ses parents. Ils assument notamment la responsabilité de ses déplacements entre le domicile et l’école et durant la pause de midi, à moins que cette tâche n’ait été confiée à une autre personne ou à une organisation. »</a:t>
            </a:r>
            <a:endParaRPr lang="en-CH" b="0" dirty="0"/>
          </a:p>
        </p:txBody>
      </p:sp>
      <p:sp>
        <p:nvSpPr>
          <p:cNvPr id="4" name="Slide Number Placeholder 3">
            <a:extLst>
              <a:ext uri="{FF2B5EF4-FFF2-40B4-BE49-F238E27FC236}">
                <a16:creationId xmlns:a16="http://schemas.microsoft.com/office/drawing/2014/main" id="{4E122443-0C0A-3D1B-7166-1A5F285BCF06}"/>
              </a:ext>
            </a:extLst>
          </p:cNvPr>
          <p:cNvSpPr>
            <a:spLocks noGrp="1"/>
          </p:cNvSpPr>
          <p:nvPr>
            <p:ph type="sldNum" sz="quarter" idx="4"/>
          </p:nvPr>
        </p:nvSpPr>
        <p:spPr/>
        <p:txBody>
          <a:bodyPr/>
          <a:lstStyle/>
          <a:p>
            <a:fld id="{55B4C71B-5AB6-3141-9991-BED08649FFB2}" type="slidenum">
              <a:rPr lang="en-CH" smtClean="0"/>
              <a:pPr/>
              <a:t>13</a:t>
            </a:fld>
            <a:endParaRPr lang="en-CH"/>
          </a:p>
        </p:txBody>
      </p:sp>
      <p:sp>
        <p:nvSpPr>
          <p:cNvPr id="6" name="Titre 5">
            <a:extLst>
              <a:ext uri="{FF2B5EF4-FFF2-40B4-BE49-F238E27FC236}">
                <a16:creationId xmlns:a16="http://schemas.microsoft.com/office/drawing/2014/main" id="{3B0AE906-5ECE-F1FF-1CAB-896E12200D75}"/>
              </a:ext>
            </a:extLst>
          </p:cNvPr>
          <p:cNvSpPr>
            <a:spLocks noGrp="1"/>
          </p:cNvSpPr>
          <p:nvPr>
            <p:ph type="title"/>
          </p:nvPr>
        </p:nvSpPr>
        <p:spPr/>
        <p:txBody>
          <a:bodyPr/>
          <a:lstStyle/>
          <a:p>
            <a:r>
              <a:rPr lang="fr-FR" dirty="0"/>
              <a:t>Responsabilité de chacun</a:t>
            </a:r>
          </a:p>
        </p:txBody>
      </p:sp>
      <p:sp>
        <p:nvSpPr>
          <p:cNvPr id="2" name="ZoneTexte 1">
            <a:extLst>
              <a:ext uri="{FF2B5EF4-FFF2-40B4-BE49-F238E27FC236}">
                <a16:creationId xmlns:a16="http://schemas.microsoft.com/office/drawing/2014/main" id="{CE58FC35-FFC3-1AB3-655F-525BD6BD3E22}"/>
              </a:ext>
            </a:extLst>
          </p:cNvPr>
          <p:cNvSpPr txBox="1"/>
          <p:nvPr/>
        </p:nvSpPr>
        <p:spPr>
          <a:xfrm>
            <a:off x="3129566" y="1455313"/>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81175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E1F2C-07BE-08E8-EF27-9415BD5357F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E0961-839A-BE7F-05E0-7D844AFC1BF9}"/>
              </a:ext>
            </a:extLst>
          </p:cNvPr>
          <p:cNvSpPr>
            <a:spLocks noGrp="1"/>
          </p:cNvSpPr>
          <p:nvPr>
            <p:ph type="sldNum" sz="quarter" idx="4"/>
          </p:nvPr>
        </p:nvSpPr>
        <p:spPr/>
        <p:txBody>
          <a:bodyPr/>
          <a:lstStyle/>
          <a:p>
            <a:fld id="{55B4C71B-5AB6-3141-9991-BED08649FFB2}" type="slidenum">
              <a:rPr lang="en-CH" smtClean="0"/>
              <a:pPr/>
              <a:t>14</a:t>
            </a:fld>
            <a:endParaRPr lang="en-CH"/>
          </a:p>
        </p:txBody>
      </p:sp>
      <p:sp>
        <p:nvSpPr>
          <p:cNvPr id="6" name="Titre 5">
            <a:extLst>
              <a:ext uri="{FF2B5EF4-FFF2-40B4-BE49-F238E27FC236}">
                <a16:creationId xmlns:a16="http://schemas.microsoft.com/office/drawing/2014/main" id="{D1687C52-13EE-9DED-71E0-B2AD12E892D9}"/>
              </a:ext>
            </a:extLst>
          </p:cNvPr>
          <p:cNvSpPr>
            <a:spLocks noGrp="1"/>
          </p:cNvSpPr>
          <p:nvPr>
            <p:ph type="title"/>
          </p:nvPr>
        </p:nvSpPr>
        <p:spPr/>
        <p:txBody>
          <a:bodyPr/>
          <a:lstStyle/>
          <a:p>
            <a:r>
              <a:rPr lang="fr-FR" dirty="0"/>
              <a:t>Responsabilité de chacun</a:t>
            </a:r>
          </a:p>
        </p:txBody>
      </p:sp>
      <p:sp>
        <p:nvSpPr>
          <p:cNvPr id="2" name="ZoneTexte 1">
            <a:extLst>
              <a:ext uri="{FF2B5EF4-FFF2-40B4-BE49-F238E27FC236}">
                <a16:creationId xmlns:a16="http://schemas.microsoft.com/office/drawing/2014/main" id="{82B7E97C-E289-1F0B-6D34-FE4ADD376546}"/>
              </a:ext>
            </a:extLst>
          </p:cNvPr>
          <p:cNvSpPr txBox="1"/>
          <p:nvPr/>
        </p:nvSpPr>
        <p:spPr>
          <a:xfrm>
            <a:off x="3129566" y="1455313"/>
            <a:ext cx="184731" cy="369332"/>
          </a:xfrm>
          <a:prstGeom prst="rect">
            <a:avLst/>
          </a:prstGeom>
          <a:noFill/>
        </p:spPr>
        <p:txBody>
          <a:bodyPr wrap="none" rtlCol="0">
            <a:spAutoFit/>
          </a:bodyPr>
          <a:lstStyle/>
          <a:p>
            <a:endParaRPr lang="fr-FR" dirty="0"/>
          </a:p>
        </p:txBody>
      </p:sp>
      <p:pic>
        <p:nvPicPr>
          <p:cNvPr id="7" name="Image 6" descr="Une image contenant texte, capture d’écran, diagramme&#10;&#10;Le contenu généré par l’IA peut être incorrect.">
            <a:extLst>
              <a:ext uri="{FF2B5EF4-FFF2-40B4-BE49-F238E27FC236}">
                <a16:creationId xmlns:a16="http://schemas.microsoft.com/office/drawing/2014/main" id="{1F792484-5D0D-A52C-8FAE-B5CF479EBE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366" y="729462"/>
            <a:ext cx="6067268" cy="4146544"/>
          </a:xfrm>
          <a:prstGeom prst="rect">
            <a:avLst/>
          </a:prstGeom>
        </p:spPr>
      </p:pic>
      <p:sp>
        <p:nvSpPr>
          <p:cNvPr id="11" name="Espace réservé du contenu 10">
            <a:extLst>
              <a:ext uri="{FF2B5EF4-FFF2-40B4-BE49-F238E27FC236}">
                <a16:creationId xmlns:a16="http://schemas.microsoft.com/office/drawing/2014/main" id="{C7B616C0-4F26-A3BC-8530-984161E067B7}"/>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37469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4636-F9EE-6F94-D020-8A572DFCE83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05E504-42A5-A997-9496-76BBF126AC20}"/>
              </a:ext>
            </a:extLst>
          </p:cNvPr>
          <p:cNvSpPr>
            <a:spLocks noGrp="1"/>
          </p:cNvSpPr>
          <p:nvPr>
            <p:ph type="sldNum" sz="quarter" idx="4"/>
          </p:nvPr>
        </p:nvSpPr>
        <p:spPr/>
        <p:txBody>
          <a:bodyPr/>
          <a:lstStyle/>
          <a:p>
            <a:fld id="{55B4C71B-5AB6-3141-9991-BED08649FFB2}" type="slidenum">
              <a:rPr lang="en-CH" smtClean="0"/>
              <a:pPr/>
              <a:t>15</a:t>
            </a:fld>
            <a:endParaRPr lang="en-CH"/>
          </a:p>
        </p:txBody>
      </p:sp>
      <p:sp>
        <p:nvSpPr>
          <p:cNvPr id="6" name="Titre 5">
            <a:extLst>
              <a:ext uri="{FF2B5EF4-FFF2-40B4-BE49-F238E27FC236}">
                <a16:creationId xmlns:a16="http://schemas.microsoft.com/office/drawing/2014/main" id="{6B6497FD-515B-C107-9FA3-BED4B5C98899}"/>
              </a:ext>
            </a:extLst>
          </p:cNvPr>
          <p:cNvSpPr>
            <a:spLocks noGrp="1"/>
          </p:cNvSpPr>
          <p:nvPr>
            <p:ph type="title"/>
          </p:nvPr>
        </p:nvSpPr>
        <p:spPr/>
        <p:txBody>
          <a:bodyPr/>
          <a:lstStyle/>
          <a:p>
            <a:r>
              <a:rPr lang="fr-FR" dirty="0"/>
              <a:t>ASIRE (</a:t>
            </a:r>
            <a:r>
              <a:rPr lang="fr-FR" dirty="0" err="1"/>
              <a:t>www.asire.ch</a:t>
            </a:r>
            <a:r>
              <a:rPr lang="fr-FR" dirty="0"/>
              <a:t>)</a:t>
            </a:r>
          </a:p>
        </p:txBody>
      </p:sp>
      <p:sp>
        <p:nvSpPr>
          <p:cNvPr id="2" name="ZoneTexte 1">
            <a:extLst>
              <a:ext uri="{FF2B5EF4-FFF2-40B4-BE49-F238E27FC236}">
                <a16:creationId xmlns:a16="http://schemas.microsoft.com/office/drawing/2014/main" id="{81022A6B-F757-DC6C-DE80-DCC4EE235F59}"/>
              </a:ext>
            </a:extLst>
          </p:cNvPr>
          <p:cNvSpPr txBox="1"/>
          <p:nvPr/>
        </p:nvSpPr>
        <p:spPr>
          <a:xfrm>
            <a:off x="3129566" y="1455313"/>
            <a:ext cx="184731" cy="369332"/>
          </a:xfrm>
          <a:prstGeom prst="rect">
            <a:avLst/>
          </a:prstGeom>
          <a:noFill/>
        </p:spPr>
        <p:txBody>
          <a:bodyPr wrap="none" rtlCol="0">
            <a:spAutoFit/>
          </a:bodyPr>
          <a:lstStyle/>
          <a:p>
            <a:endParaRPr lang="fr-FR" dirty="0"/>
          </a:p>
        </p:txBody>
      </p:sp>
      <p:pic>
        <p:nvPicPr>
          <p:cNvPr id="5" name="Espace réservé du contenu 4" descr="Une image contenant texte, capture d’écran, personne&#10;&#10;Le contenu généré par l’IA peut être incorrect.">
            <a:extLst>
              <a:ext uri="{FF2B5EF4-FFF2-40B4-BE49-F238E27FC236}">
                <a16:creationId xmlns:a16="http://schemas.microsoft.com/office/drawing/2014/main" id="{83F32301-629B-8587-56AB-E7355A423E6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9632" y="924967"/>
            <a:ext cx="7195915" cy="3535363"/>
          </a:xfrm>
        </p:spPr>
      </p:pic>
    </p:spTree>
    <p:extLst>
      <p:ext uri="{BB962C8B-B14F-4D97-AF65-F5344CB8AC3E}">
        <p14:creationId xmlns:p14="http://schemas.microsoft.com/office/powerpoint/2010/main" val="225201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B040C-9761-EB2F-F33E-1A0A6AB4C45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1F21E0-96B3-717A-2C83-19E93B2442FD}"/>
              </a:ext>
            </a:extLst>
          </p:cNvPr>
          <p:cNvSpPr>
            <a:spLocks noGrp="1"/>
          </p:cNvSpPr>
          <p:nvPr>
            <p:ph type="sldNum" sz="quarter" idx="4"/>
          </p:nvPr>
        </p:nvSpPr>
        <p:spPr/>
        <p:txBody>
          <a:bodyPr/>
          <a:lstStyle/>
          <a:p>
            <a:fld id="{55B4C71B-5AB6-3141-9991-BED08649FFB2}" type="slidenum">
              <a:rPr lang="en-CH" smtClean="0"/>
              <a:pPr/>
              <a:t>16</a:t>
            </a:fld>
            <a:endParaRPr lang="en-CH"/>
          </a:p>
        </p:txBody>
      </p:sp>
      <p:sp>
        <p:nvSpPr>
          <p:cNvPr id="6" name="Titre 5">
            <a:extLst>
              <a:ext uri="{FF2B5EF4-FFF2-40B4-BE49-F238E27FC236}">
                <a16:creationId xmlns:a16="http://schemas.microsoft.com/office/drawing/2014/main" id="{99FCEAC5-0323-3967-AAF6-0D0612D6C057}"/>
              </a:ext>
            </a:extLst>
          </p:cNvPr>
          <p:cNvSpPr>
            <a:spLocks noGrp="1"/>
          </p:cNvSpPr>
          <p:nvPr>
            <p:ph type="title"/>
          </p:nvPr>
        </p:nvSpPr>
        <p:spPr/>
        <p:txBody>
          <a:bodyPr/>
          <a:lstStyle/>
          <a:p>
            <a:r>
              <a:rPr lang="fr-FR" dirty="0"/>
              <a:t>Prisme </a:t>
            </a:r>
          </a:p>
        </p:txBody>
      </p:sp>
      <p:sp>
        <p:nvSpPr>
          <p:cNvPr id="2" name="ZoneTexte 1">
            <a:extLst>
              <a:ext uri="{FF2B5EF4-FFF2-40B4-BE49-F238E27FC236}">
                <a16:creationId xmlns:a16="http://schemas.microsoft.com/office/drawing/2014/main" id="{B03B4044-4A0C-8E1F-988F-3D4EB7C3F8BF}"/>
              </a:ext>
            </a:extLst>
          </p:cNvPr>
          <p:cNvSpPr txBox="1"/>
          <p:nvPr/>
        </p:nvSpPr>
        <p:spPr>
          <a:xfrm>
            <a:off x="3129566" y="1455313"/>
            <a:ext cx="184731" cy="369332"/>
          </a:xfrm>
          <a:prstGeom prst="rect">
            <a:avLst/>
          </a:prstGeom>
          <a:noFill/>
        </p:spPr>
        <p:txBody>
          <a:bodyPr wrap="none" rtlCol="0">
            <a:spAutoFit/>
          </a:bodyPr>
          <a:lstStyle/>
          <a:p>
            <a:endParaRPr lang="fr-FR" dirty="0"/>
          </a:p>
        </p:txBody>
      </p:sp>
      <p:pic>
        <p:nvPicPr>
          <p:cNvPr id="10" name="Image 9" descr="Une image contenant texte, lettre, capture d’écran, conception&#10;&#10;Le contenu généré par l’IA peut être incorrect.">
            <a:extLst>
              <a:ext uri="{FF2B5EF4-FFF2-40B4-BE49-F238E27FC236}">
                <a16:creationId xmlns:a16="http://schemas.microsoft.com/office/drawing/2014/main" id="{42CD344E-9B5E-4F8C-6C2B-26BE449A6942}"/>
              </a:ext>
            </a:extLst>
          </p:cNvPr>
          <p:cNvPicPr/>
          <p:nvPr/>
        </p:nvPicPr>
        <p:blipFill>
          <a:blip r:embed="rId3"/>
          <a:stretch>
            <a:fillRect/>
          </a:stretch>
        </p:blipFill>
        <p:spPr>
          <a:xfrm rot="20702439">
            <a:off x="7767928" y="129554"/>
            <a:ext cx="1024385" cy="1446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ZoneTexte 10">
            <a:extLst>
              <a:ext uri="{FF2B5EF4-FFF2-40B4-BE49-F238E27FC236}">
                <a16:creationId xmlns:a16="http://schemas.microsoft.com/office/drawing/2014/main" id="{2EC2E2BE-8B5A-5E02-731E-8B086091DD15}"/>
              </a:ext>
            </a:extLst>
          </p:cNvPr>
          <p:cNvSpPr txBox="1"/>
          <p:nvPr/>
        </p:nvSpPr>
        <p:spPr>
          <a:xfrm>
            <a:off x="5724128" y="4778384"/>
            <a:ext cx="3419873" cy="369332"/>
          </a:xfrm>
          <a:prstGeom prst="rect">
            <a:avLst/>
          </a:prstGeom>
          <a:solidFill>
            <a:schemeClr val="accent6">
              <a:lumMod val="40000"/>
              <a:lumOff val="60000"/>
            </a:schemeClr>
          </a:solidFill>
        </p:spPr>
        <p:txBody>
          <a:bodyPr wrap="square" rtlCol="0">
            <a:spAutoFit/>
          </a:bodyPr>
          <a:lstStyle/>
          <a:p>
            <a:pPr defTabSz="685800" fontAlgn="auto">
              <a:spcBef>
                <a:spcPts val="0"/>
              </a:spcBef>
              <a:spcAft>
                <a:spcPts val="0"/>
              </a:spcAft>
            </a:pPr>
            <a:r>
              <a:rPr lang="fr-CH" b="1" dirty="0">
                <a:solidFill>
                  <a:prstClr val="black"/>
                </a:solidFill>
                <a:latin typeface="Arial" panose="020B0604020202020204" pitchFamily="34" charset="0"/>
                <a:cs typeface="Arial" panose="020B0604020202020204" pitchFamily="34" charset="0"/>
              </a:rPr>
              <a:t>     prisme_2133@edu-vd.ch</a:t>
            </a:r>
          </a:p>
        </p:txBody>
      </p:sp>
      <p:graphicFrame>
        <p:nvGraphicFramePr>
          <p:cNvPr id="13" name="Tableau 12">
            <a:extLst>
              <a:ext uri="{FF2B5EF4-FFF2-40B4-BE49-F238E27FC236}">
                <a16:creationId xmlns:a16="http://schemas.microsoft.com/office/drawing/2014/main" id="{BF837AEA-B86B-0EF0-3465-7F2341C7AA21}"/>
              </a:ext>
            </a:extLst>
          </p:cNvPr>
          <p:cNvGraphicFramePr>
            <a:graphicFrameLocks noGrp="1"/>
          </p:cNvGraphicFramePr>
          <p:nvPr>
            <p:extLst>
              <p:ext uri="{D42A27DB-BD31-4B8C-83A1-F6EECF244321}">
                <p14:modId xmlns:p14="http://schemas.microsoft.com/office/powerpoint/2010/main" val="4122854769"/>
              </p:ext>
            </p:extLst>
          </p:nvPr>
        </p:nvGraphicFramePr>
        <p:xfrm>
          <a:off x="1767137" y="1788231"/>
          <a:ext cx="6258243" cy="1280160"/>
        </p:xfrm>
        <a:graphic>
          <a:graphicData uri="http://schemas.openxmlformats.org/drawingml/2006/table">
            <a:tbl>
              <a:tblPr firstRow="1" bandRow="1">
                <a:tableStyleId>{8A107856-5554-42FB-B03E-39F5DBC370BA}</a:tableStyleId>
              </a:tblPr>
              <a:tblGrid>
                <a:gridCol w="1686243">
                  <a:extLst>
                    <a:ext uri="{9D8B030D-6E8A-4147-A177-3AD203B41FA5}">
                      <a16:colId xmlns:a16="http://schemas.microsoft.com/office/drawing/2014/main" val="1710330547"/>
                    </a:ext>
                  </a:extLst>
                </a:gridCol>
                <a:gridCol w="1524000">
                  <a:extLst>
                    <a:ext uri="{9D8B030D-6E8A-4147-A177-3AD203B41FA5}">
                      <a16:colId xmlns:a16="http://schemas.microsoft.com/office/drawing/2014/main" val="223865218"/>
                    </a:ext>
                  </a:extLst>
                </a:gridCol>
                <a:gridCol w="1524000">
                  <a:extLst>
                    <a:ext uri="{9D8B030D-6E8A-4147-A177-3AD203B41FA5}">
                      <a16:colId xmlns:a16="http://schemas.microsoft.com/office/drawing/2014/main" val="2163751727"/>
                    </a:ext>
                  </a:extLst>
                </a:gridCol>
                <a:gridCol w="1524000">
                  <a:extLst>
                    <a:ext uri="{9D8B030D-6E8A-4147-A177-3AD203B41FA5}">
                      <a16:colId xmlns:a16="http://schemas.microsoft.com/office/drawing/2014/main" val="4055191971"/>
                    </a:ext>
                  </a:extLst>
                </a:gridCol>
              </a:tblGrid>
              <a:tr h="370840">
                <a:tc>
                  <a:txBody>
                    <a:bodyPr/>
                    <a:lstStyle/>
                    <a:p>
                      <a:pPr algn="ctr"/>
                      <a:r>
                        <a:rPr lang="fr-FR" sz="1800" b="0" dirty="0">
                          <a:solidFill>
                            <a:schemeClr val="tx1"/>
                          </a:solidFill>
                        </a:rPr>
                        <a:t>Cédric Grillon</a:t>
                      </a:r>
                      <a:endParaRPr lang="fr-FR" sz="1800" b="0" dirty="0"/>
                    </a:p>
                  </a:txBody>
                  <a:tcPr/>
                </a:tc>
                <a:tc>
                  <a:txBody>
                    <a:bodyPr/>
                    <a:lstStyle/>
                    <a:p>
                      <a:pPr algn="ctr"/>
                      <a:r>
                        <a:rPr lang="fr-FR" sz="1800" b="0" dirty="0">
                          <a:solidFill>
                            <a:schemeClr val="tx1"/>
                          </a:solidFill>
                        </a:rPr>
                        <a:t>Emilie </a:t>
                      </a:r>
                      <a:r>
                        <a:rPr lang="fr-FR" sz="1800" b="0" dirty="0" err="1">
                          <a:solidFill>
                            <a:schemeClr val="tx1"/>
                          </a:solidFill>
                        </a:rPr>
                        <a:t>Jeanneteau</a:t>
                      </a:r>
                      <a:endParaRPr lang="fr-FR" sz="1800" b="0" dirty="0"/>
                    </a:p>
                  </a:txBody>
                  <a:tcPr/>
                </a:tc>
                <a:tc>
                  <a:txBody>
                    <a:bodyPr/>
                    <a:lstStyle/>
                    <a:p>
                      <a:pPr algn="ctr"/>
                      <a:r>
                        <a:rPr lang="fr-FR" sz="1800" b="0" dirty="0">
                          <a:solidFill>
                            <a:schemeClr val="tx1"/>
                          </a:solidFill>
                        </a:rPr>
                        <a:t>Frédérique Henry</a:t>
                      </a:r>
                      <a:endParaRPr lang="fr-FR" sz="1800" b="0" dirty="0"/>
                    </a:p>
                  </a:txBody>
                  <a:tcPr/>
                </a:tc>
                <a:tc>
                  <a:txBody>
                    <a:bodyPr/>
                    <a:lstStyle/>
                    <a:p>
                      <a:pPr algn="ctr"/>
                      <a:r>
                        <a:rPr lang="fr-FR" sz="1800" b="0" dirty="0">
                          <a:solidFill>
                            <a:schemeClr val="tx1"/>
                          </a:solidFill>
                        </a:rPr>
                        <a:t>Gladys Pastor</a:t>
                      </a:r>
                      <a:endParaRPr lang="fr-FR" sz="1800" b="0" dirty="0"/>
                    </a:p>
                  </a:txBody>
                  <a:tcPr/>
                </a:tc>
                <a:extLst>
                  <a:ext uri="{0D108BD9-81ED-4DB2-BD59-A6C34878D82A}">
                    <a16:rowId xmlns:a16="http://schemas.microsoft.com/office/drawing/2014/main" val="373089288"/>
                  </a:ext>
                </a:extLst>
              </a:tr>
              <a:tr h="370840">
                <a:tc>
                  <a:txBody>
                    <a:bodyPr/>
                    <a:lstStyle/>
                    <a:p>
                      <a:pPr algn="ctr"/>
                      <a:r>
                        <a:rPr lang="fr-FR" sz="1800" b="0" dirty="0" err="1">
                          <a:solidFill>
                            <a:schemeClr val="tx1"/>
                          </a:solidFill>
                        </a:rPr>
                        <a:t>Marissandre</a:t>
                      </a:r>
                      <a:r>
                        <a:rPr lang="fr-FR" sz="1800" b="0" dirty="0">
                          <a:solidFill>
                            <a:schemeClr val="tx1"/>
                          </a:solidFill>
                        </a:rPr>
                        <a:t> Bertrand</a:t>
                      </a:r>
                      <a:endParaRPr lang="fr-FR" sz="1800" b="0" dirty="0"/>
                    </a:p>
                  </a:txBody>
                  <a:tcPr/>
                </a:tc>
                <a:tc>
                  <a:txBody>
                    <a:bodyPr/>
                    <a:lstStyle/>
                    <a:p>
                      <a:pPr algn="ctr"/>
                      <a:r>
                        <a:rPr lang="fr-FR" sz="1800" b="0" dirty="0">
                          <a:solidFill>
                            <a:schemeClr val="tx1"/>
                          </a:solidFill>
                        </a:rPr>
                        <a:t>Benoît Rambert </a:t>
                      </a:r>
                      <a:endParaRPr lang="fr-FR" sz="1800" b="0" dirty="0"/>
                    </a:p>
                  </a:txBody>
                  <a:tcPr/>
                </a:tc>
                <a:tc>
                  <a:txBody>
                    <a:bodyPr/>
                    <a:lstStyle/>
                    <a:p>
                      <a:pPr algn="ctr"/>
                      <a:r>
                        <a:rPr lang="fr-FR" sz="1800" b="0" dirty="0">
                          <a:solidFill>
                            <a:schemeClr val="tx1"/>
                          </a:solidFill>
                        </a:rPr>
                        <a:t>May Jacot </a:t>
                      </a:r>
                      <a:endParaRPr lang="fr-FR" sz="1800" b="0" dirty="0"/>
                    </a:p>
                  </a:txBody>
                  <a:tcPr/>
                </a:tc>
                <a:tc>
                  <a:txBody>
                    <a:bodyPr/>
                    <a:lstStyle/>
                    <a:p>
                      <a:pPr algn="ctr"/>
                      <a:r>
                        <a:rPr lang="fr-FR" sz="1800" b="0" dirty="0">
                          <a:solidFill>
                            <a:schemeClr val="tx1"/>
                          </a:solidFill>
                        </a:rPr>
                        <a:t>Savannah </a:t>
                      </a:r>
                      <a:r>
                        <a:rPr lang="fr-FR" sz="1800" b="0" dirty="0" err="1">
                          <a:solidFill>
                            <a:schemeClr val="tx1"/>
                          </a:solidFill>
                        </a:rPr>
                        <a:t>Turelli</a:t>
                      </a:r>
                      <a:endParaRPr lang="fr-FR" sz="1800" b="0" dirty="0"/>
                    </a:p>
                  </a:txBody>
                  <a:tcPr/>
                </a:tc>
                <a:extLst>
                  <a:ext uri="{0D108BD9-81ED-4DB2-BD59-A6C34878D82A}">
                    <a16:rowId xmlns:a16="http://schemas.microsoft.com/office/drawing/2014/main" val="313721445"/>
                  </a:ext>
                </a:extLst>
              </a:tr>
            </a:tbl>
          </a:graphicData>
        </a:graphic>
      </p:graphicFrame>
      <p:sp>
        <p:nvSpPr>
          <p:cNvPr id="15" name="Espace réservé du contenu 14">
            <a:extLst>
              <a:ext uri="{FF2B5EF4-FFF2-40B4-BE49-F238E27FC236}">
                <a16:creationId xmlns:a16="http://schemas.microsoft.com/office/drawing/2014/main" id="{863A0454-9970-20E3-17E1-4FAAD8C69F52}"/>
              </a:ext>
            </a:extLst>
          </p:cNvPr>
          <p:cNvSpPr>
            <a:spLocks noGrp="1"/>
          </p:cNvSpPr>
          <p:nvPr>
            <p:ph idx="1"/>
          </p:nvPr>
        </p:nvSpPr>
        <p:spPr/>
        <p:txBody>
          <a:bodyPr/>
          <a:lstStyle/>
          <a:p>
            <a:r>
              <a:rPr lang="fr-FR" dirty="0"/>
              <a:t>Méthode de la préoccupation partagée</a:t>
            </a:r>
          </a:p>
          <a:p>
            <a:r>
              <a:rPr lang="fr-FR" dirty="0"/>
              <a:t>Membres : </a:t>
            </a:r>
          </a:p>
          <a:p>
            <a:endParaRPr lang="fr-FR" dirty="0"/>
          </a:p>
          <a:p>
            <a:endParaRPr lang="fr-FR" dirty="0"/>
          </a:p>
          <a:p>
            <a:endParaRPr lang="fr-FR" dirty="0"/>
          </a:p>
          <a:p>
            <a:endParaRPr lang="fr-FR" dirty="0"/>
          </a:p>
          <a:p>
            <a:endParaRPr lang="fr-FR" dirty="0"/>
          </a:p>
          <a:p>
            <a:endParaRPr lang="fr-FR" dirty="0"/>
          </a:p>
          <a:p>
            <a:r>
              <a:rPr lang="fr-CH" altLang="fr-FR" dirty="0"/>
              <a:t>But : </a:t>
            </a:r>
            <a:r>
              <a:rPr lang="fr-CH" altLang="fr-FR" b="0" dirty="0"/>
              <a:t>prise en charge qui met fin tant à la souffrance de l’élève ainsi qu’à la dynamique qui alimente le phénomène. </a:t>
            </a:r>
          </a:p>
          <a:p>
            <a:endParaRPr lang="fr-FR" dirty="0"/>
          </a:p>
        </p:txBody>
      </p:sp>
      <p:pic>
        <p:nvPicPr>
          <p:cNvPr id="16" name="Image 15">
            <a:extLst>
              <a:ext uri="{FF2B5EF4-FFF2-40B4-BE49-F238E27FC236}">
                <a16:creationId xmlns:a16="http://schemas.microsoft.com/office/drawing/2014/main" id="{ABA4D2C1-8400-357F-1A9E-85E8AE8C2DBD}"/>
              </a:ext>
            </a:extLst>
          </p:cNvPr>
          <p:cNvPicPr/>
          <p:nvPr/>
        </p:nvPicPr>
        <p:blipFill>
          <a:blip r:embed="rId4"/>
          <a:srcRect l="19615" t="7427" r="1695" b="1"/>
          <a:stretch>
            <a:fillRect/>
          </a:stretch>
        </p:blipFill>
        <p:spPr>
          <a:xfrm>
            <a:off x="0" y="4083918"/>
            <a:ext cx="1545409" cy="1062304"/>
          </a:xfrm>
          <a:prstGeom prst="rect">
            <a:avLst/>
          </a:prstGeom>
        </p:spPr>
      </p:pic>
    </p:spTree>
    <p:extLst>
      <p:ext uri="{BB962C8B-B14F-4D97-AF65-F5344CB8AC3E}">
        <p14:creationId xmlns:p14="http://schemas.microsoft.com/office/powerpoint/2010/main" val="3601319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A424F-6234-D5C0-51F0-3753369BA2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0F61FC-C916-4875-C6E7-8F03BE0CAC9B}"/>
              </a:ext>
            </a:extLst>
          </p:cNvPr>
          <p:cNvSpPr>
            <a:spLocks noGrp="1"/>
          </p:cNvSpPr>
          <p:nvPr>
            <p:ph idx="1"/>
          </p:nvPr>
        </p:nvSpPr>
        <p:spPr>
          <a:xfrm>
            <a:off x="851994" y="1447216"/>
            <a:ext cx="7440012" cy="2503924"/>
          </a:xfrm>
        </p:spPr>
        <p:txBody>
          <a:bodyPr/>
          <a:lstStyle/>
          <a:p>
            <a:pPr marL="1350" lvl="5"/>
            <a:r>
              <a:rPr lang="fr-CH" b="0" dirty="0"/>
              <a:t>				Dans l’agenda de votre enfant</a:t>
            </a:r>
            <a:endParaRPr lang="en-CH" b="0" dirty="0"/>
          </a:p>
        </p:txBody>
      </p:sp>
      <p:sp>
        <p:nvSpPr>
          <p:cNvPr id="4" name="Slide Number Placeholder 3">
            <a:extLst>
              <a:ext uri="{FF2B5EF4-FFF2-40B4-BE49-F238E27FC236}">
                <a16:creationId xmlns:a16="http://schemas.microsoft.com/office/drawing/2014/main" id="{732C6BA4-244C-F88D-0E0F-003FED9AEF19}"/>
              </a:ext>
            </a:extLst>
          </p:cNvPr>
          <p:cNvSpPr>
            <a:spLocks noGrp="1"/>
          </p:cNvSpPr>
          <p:nvPr>
            <p:ph type="sldNum" sz="quarter" idx="4"/>
          </p:nvPr>
        </p:nvSpPr>
        <p:spPr/>
        <p:txBody>
          <a:bodyPr/>
          <a:lstStyle/>
          <a:p>
            <a:fld id="{55B4C71B-5AB6-3141-9991-BED08649FFB2}" type="slidenum">
              <a:rPr lang="en-CH" smtClean="0"/>
              <a:pPr/>
              <a:t>17</a:t>
            </a:fld>
            <a:endParaRPr lang="en-CH"/>
          </a:p>
        </p:txBody>
      </p:sp>
      <p:sp>
        <p:nvSpPr>
          <p:cNvPr id="6" name="Titre 5">
            <a:extLst>
              <a:ext uri="{FF2B5EF4-FFF2-40B4-BE49-F238E27FC236}">
                <a16:creationId xmlns:a16="http://schemas.microsoft.com/office/drawing/2014/main" id="{B8E82B5B-9531-7446-AC1F-9418E08F2F23}"/>
              </a:ext>
            </a:extLst>
          </p:cNvPr>
          <p:cNvSpPr>
            <a:spLocks noGrp="1"/>
          </p:cNvSpPr>
          <p:nvPr>
            <p:ph type="title"/>
          </p:nvPr>
        </p:nvSpPr>
        <p:spPr/>
        <p:txBody>
          <a:bodyPr/>
          <a:lstStyle/>
          <a:p>
            <a:r>
              <a:rPr lang="fr-FR" dirty="0"/>
              <a:t>Les écrans</a:t>
            </a:r>
          </a:p>
        </p:txBody>
      </p:sp>
      <p:sp>
        <p:nvSpPr>
          <p:cNvPr id="2" name="ZoneTexte 1">
            <a:extLst>
              <a:ext uri="{FF2B5EF4-FFF2-40B4-BE49-F238E27FC236}">
                <a16:creationId xmlns:a16="http://schemas.microsoft.com/office/drawing/2014/main" id="{1F04D75C-FF7F-A7F9-D9D9-CD8D8D44FC1C}"/>
              </a:ext>
            </a:extLst>
          </p:cNvPr>
          <p:cNvSpPr txBox="1"/>
          <p:nvPr/>
        </p:nvSpPr>
        <p:spPr>
          <a:xfrm>
            <a:off x="3129566" y="1455313"/>
            <a:ext cx="184731" cy="369332"/>
          </a:xfrm>
          <a:prstGeom prst="rect">
            <a:avLst/>
          </a:prstGeom>
          <a:noFill/>
        </p:spPr>
        <p:txBody>
          <a:bodyPr wrap="none" rtlCol="0">
            <a:spAutoFit/>
          </a:bodyPr>
          <a:lstStyle/>
          <a:p>
            <a:endParaRPr lang="fr-FR" dirty="0"/>
          </a:p>
        </p:txBody>
      </p:sp>
      <p:pic>
        <p:nvPicPr>
          <p:cNvPr id="8" name="Espace réservé du contenu 5" descr="Une image contenant texte, ordinateur, capture d’écran, Site web&#10;&#10;Le contenu généré par l’IA peut être incorrect.">
            <a:extLst>
              <a:ext uri="{FF2B5EF4-FFF2-40B4-BE49-F238E27FC236}">
                <a16:creationId xmlns:a16="http://schemas.microsoft.com/office/drawing/2014/main" id="{6EE40779-6B94-45E5-763A-4D1AA7CE59F6}"/>
              </a:ext>
            </a:extLst>
          </p:cNvPr>
          <p:cNvPicPr>
            <a:picLocks noChangeAspect="1"/>
          </p:cNvPicPr>
          <p:nvPr/>
        </p:nvPicPr>
        <p:blipFill>
          <a:blip r:embed="rId2"/>
          <a:stretch>
            <a:fillRect/>
          </a:stretch>
        </p:blipFill>
        <p:spPr>
          <a:xfrm>
            <a:off x="1259632" y="929061"/>
            <a:ext cx="2772729" cy="3946945"/>
          </a:xfrm>
          <a:prstGeom prst="rect">
            <a:avLst/>
          </a:prstGeom>
          <a:noFill/>
        </p:spPr>
      </p:pic>
    </p:spTree>
    <p:extLst>
      <p:ext uri="{BB962C8B-B14F-4D97-AF65-F5344CB8AC3E}">
        <p14:creationId xmlns:p14="http://schemas.microsoft.com/office/powerpoint/2010/main" val="4007629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C26EA-0A12-734C-84C5-54C2DF3A78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3637B2-6FB7-91E6-3468-2887AEDFAE11}"/>
              </a:ext>
            </a:extLst>
          </p:cNvPr>
          <p:cNvSpPr>
            <a:spLocks noGrp="1"/>
          </p:cNvSpPr>
          <p:nvPr>
            <p:ph idx="1"/>
          </p:nvPr>
        </p:nvSpPr>
        <p:spPr>
          <a:xfrm>
            <a:off x="851994" y="1447216"/>
            <a:ext cx="7440012" cy="2503924"/>
          </a:xfrm>
        </p:spPr>
        <p:txBody>
          <a:bodyPr/>
          <a:lstStyle/>
          <a:p>
            <a:pPr marL="285750"/>
            <a:r>
              <a:rPr lang="fr-CH" b="0" dirty="0"/>
              <a:t>Les dispositifs numériques personnels des élèves sont interdits dans le périmètre de l’école durant le temps scolaire. </a:t>
            </a:r>
          </a:p>
          <a:p>
            <a:pPr marL="285750"/>
            <a:r>
              <a:rPr lang="fr-CH" b="0" dirty="0"/>
              <a:t>Les dispositifs numériques personnels doivent être éteints et rangés dans les affaires personnelles de l’élève de manière à ne pas être visibles. </a:t>
            </a:r>
          </a:p>
          <a:p>
            <a:pPr marL="285750"/>
            <a:endParaRPr lang="fr-CH" b="0" dirty="0"/>
          </a:p>
          <a:p>
            <a:pPr marL="285750"/>
            <a:endParaRPr lang="en-CH" b="0" dirty="0"/>
          </a:p>
        </p:txBody>
      </p:sp>
      <p:sp>
        <p:nvSpPr>
          <p:cNvPr id="4" name="Slide Number Placeholder 3">
            <a:extLst>
              <a:ext uri="{FF2B5EF4-FFF2-40B4-BE49-F238E27FC236}">
                <a16:creationId xmlns:a16="http://schemas.microsoft.com/office/drawing/2014/main" id="{E926BB46-A9C4-F385-5E4B-7F8280ED9390}"/>
              </a:ext>
            </a:extLst>
          </p:cNvPr>
          <p:cNvSpPr>
            <a:spLocks noGrp="1"/>
          </p:cNvSpPr>
          <p:nvPr>
            <p:ph type="sldNum" sz="quarter" idx="4"/>
          </p:nvPr>
        </p:nvSpPr>
        <p:spPr/>
        <p:txBody>
          <a:bodyPr/>
          <a:lstStyle/>
          <a:p>
            <a:fld id="{55B4C71B-5AB6-3141-9991-BED08649FFB2}" type="slidenum">
              <a:rPr lang="en-CH" smtClean="0"/>
              <a:pPr/>
              <a:t>18</a:t>
            </a:fld>
            <a:endParaRPr lang="en-CH"/>
          </a:p>
        </p:txBody>
      </p:sp>
      <p:sp>
        <p:nvSpPr>
          <p:cNvPr id="6" name="Titre 5">
            <a:extLst>
              <a:ext uri="{FF2B5EF4-FFF2-40B4-BE49-F238E27FC236}">
                <a16:creationId xmlns:a16="http://schemas.microsoft.com/office/drawing/2014/main" id="{AFF2A915-87F5-BCD4-87A3-E4C7423C919A}"/>
              </a:ext>
            </a:extLst>
          </p:cNvPr>
          <p:cNvSpPr>
            <a:spLocks noGrp="1"/>
          </p:cNvSpPr>
          <p:nvPr>
            <p:ph type="title"/>
          </p:nvPr>
        </p:nvSpPr>
        <p:spPr/>
        <p:txBody>
          <a:bodyPr/>
          <a:lstStyle/>
          <a:p>
            <a:r>
              <a:rPr lang="fr-FR" dirty="0"/>
              <a:t>Les écrans</a:t>
            </a:r>
          </a:p>
        </p:txBody>
      </p:sp>
      <p:sp>
        <p:nvSpPr>
          <p:cNvPr id="2" name="ZoneTexte 1">
            <a:extLst>
              <a:ext uri="{FF2B5EF4-FFF2-40B4-BE49-F238E27FC236}">
                <a16:creationId xmlns:a16="http://schemas.microsoft.com/office/drawing/2014/main" id="{60E74018-E95A-7655-BFA1-B03D65C6B121}"/>
              </a:ext>
            </a:extLst>
          </p:cNvPr>
          <p:cNvSpPr txBox="1"/>
          <p:nvPr/>
        </p:nvSpPr>
        <p:spPr>
          <a:xfrm>
            <a:off x="3129566" y="1455313"/>
            <a:ext cx="184731" cy="369332"/>
          </a:xfrm>
          <a:prstGeom prst="rect">
            <a:avLst/>
          </a:prstGeom>
          <a:noFill/>
        </p:spPr>
        <p:txBody>
          <a:bodyPr wrap="none" rtlCol="0">
            <a:spAutoFit/>
          </a:bodyPr>
          <a:lstStyle/>
          <a:p>
            <a:endParaRPr lang="fr-FR" dirty="0"/>
          </a:p>
        </p:txBody>
      </p:sp>
      <p:pic>
        <p:nvPicPr>
          <p:cNvPr id="7" name="Image 6">
            <a:extLst>
              <a:ext uri="{FF2B5EF4-FFF2-40B4-BE49-F238E27FC236}">
                <a16:creationId xmlns:a16="http://schemas.microsoft.com/office/drawing/2014/main" id="{88677394-DF76-5DE6-B35D-14611BFD6F34}"/>
              </a:ext>
            </a:extLst>
          </p:cNvPr>
          <p:cNvPicPr>
            <a:picLocks noChangeAspect="1"/>
          </p:cNvPicPr>
          <p:nvPr/>
        </p:nvPicPr>
        <p:blipFill>
          <a:blip r:embed="rId2"/>
          <a:stretch>
            <a:fillRect/>
          </a:stretch>
        </p:blipFill>
        <p:spPr>
          <a:xfrm>
            <a:off x="2621656" y="2641613"/>
            <a:ext cx="1385281" cy="1960347"/>
          </a:xfrm>
          <a:prstGeom prst="rect">
            <a:avLst/>
          </a:prstGeom>
          <a:scene3d>
            <a:camera prst="orthographicFront">
              <a:rot lat="0" lon="300000" rev="16200000"/>
            </a:camera>
            <a:lightRig rig="threePt" dir="t"/>
          </a:scene3d>
        </p:spPr>
      </p:pic>
      <p:pic>
        <p:nvPicPr>
          <p:cNvPr id="5" name="Image 4">
            <a:extLst>
              <a:ext uri="{FF2B5EF4-FFF2-40B4-BE49-F238E27FC236}">
                <a16:creationId xmlns:a16="http://schemas.microsoft.com/office/drawing/2014/main" id="{6519DECA-83CD-1D87-B6F9-720A82314894}"/>
              </a:ext>
            </a:extLst>
          </p:cNvPr>
          <p:cNvPicPr>
            <a:picLocks noChangeAspect="1"/>
          </p:cNvPicPr>
          <p:nvPr/>
        </p:nvPicPr>
        <p:blipFill>
          <a:blip r:embed="rId3"/>
          <a:stretch>
            <a:fillRect/>
          </a:stretch>
        </p:blipFill>
        <p:spPr>
          <a:xfrm>
            <a:off x="4998356" y="2900592"/>
            <a:ext cx="844878" cy="1283564"/>
          </a:xfrm>
          <a:prstGeom prst="rect">
            <a:avLst/>
          </a:prstGeom>
        </p:spPr>
      </p:pic>
      <p:cxnSp>
        <p:nvCxnSpPr>
          <p:cNvPr id="10" name="Connecteur droit 9">
            <a:extLst>
              <a:ext uri="{FF2B5EF4-FFF2-40B4-BE49-F238E27FC236}">
                <a16:creationId xmlns:a16="http://schemas.microsoft.com/office/drawing/2014/main" id="{A8B25A57-07BE-2F8B-3AE4-BC3D4C4737DA}"/>
              </a:ext>
            </a:extLst>
          </p:cNvPr>
          <p:cNvCxnSpPr/>
          <p:nvPr/>
        </p:nvCxnSpPr>
        <p:spPr>
          <a:xfrm>
            <a:off x="5028639" y="2900495"/>
            <a:ext cx="844878" cy="128356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Connecteur droit 10">
            <a:extLst>
              <a:ext uri="{FF2B5EF4-FFF2-40B4-BE49-F238E27FC236}">
                <a16:creationId xmlns:a16="http://schemas.microsoft.com/office/drawing/2014/main" id="{BDC0CDED-7045-CC5C-32A7-CCB2C53B1BB1}"/>
              </a:ext>
            </a:extLst>
          </p:cNvPr>
          <p:cNvCxnSpPr>
            <a:cxnSpLocks/>
          </p:cNvCxnSpPr>
          <p:nvPr/>
        </p:nvCxnSpPr>
        <p:spPr>
          <a:xfrm flipH="1">
            <a:off x="5076275" y="2870580"/>
            <a:ext cx="725272" cy="128356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806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83B64-0BD8-6B42-2030-B0A429759C3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ECC68C-DF4F-B699-DB1F-4609ACFB7AF0}"/>
              </a:ext>
            </a:extLst>
          </p:cNvPr>
          <p:cNvSpPr>
            <a:spLocks noGrp="1"/>
          </p:cNvSpPr>
          <p:nvPr>
            <p:ph type="sldNum" sz="quarter" idx="4"/>
          </p:nvPr>
        </p:nvSpPr>
        <p:spPr/>
        <p:txBody>
          <a:bodyPr/>
          <a:lstStyle/>
          <a:p>
            <a:fld id="{55B4C71B-5AB6-3141-9991-BED08649FFB2}" type="slidenum">
              <a:rPr lang="en-CH" smtClean="0"/>
              <a:pPr/>
              <a:t>19</a:t>
            </a:fld>
            <a:endParaRPr lang="en-CH"/>
          </a:p>
        </p:txBody>
      </p:sp>
      <p:sp>
        <p:nvSpPr>
          <p:cNvPr id="6" name="Titre 5">
            <a:extLst>
              <a:ext uri="{FF2B5EF4-FFF2-40B4-BE49-F238E27FC236}">
                <a16:creationId xmlns:a16="http://schemas.microsoft.com/office/drawing/2014/main" id="{F3EB0D57-2404-485D-A253-877777DF0739}"/>
              </a:ext>
            </a:extLst>
          </p:cNvPr>
          <p:cNvSpPr>
            <a:spLocks noGrp="1"/>
          </p:cNvSpPr>
          <p:nvPr>
            <p:ph type="title"/>
          </p:nvPr>
        </p:nvSpPr>
        <p:spPr/>
        <p:txBody>
          <a:bodyPr/>
          <a:lstStyle/>
          <a:p>
            <a:r>
              <a:rPr lang="fr-FR" dirty="0"/>
              <a:t>Les écrans </a:t>
            </a:r>
          </a:p>
        </p:txBody>
      </p:sp>
      <p:sp>
        <p:nvSpPr>
          <p:cNvPr id="2" name="ZoneTexte 1">
            <a:extLst>
              <a:ext uri="{FF2B5EF4-FFF2-40B4-BE49-F238E27FC236}">
                <a16:creationId xmlns:a16="http://schemas.microsoft.com/office/drawing/2014/main" id="{9DF40C9E-E426-C3EB-2172-A32DF840C1FA}"/>
              </a:ext>
            </a:extLst>
          </p:cNvPr>
          <p:cNvSpPr txBox="1"/>
          <p:nvPr/>
        </p:nvSpPr>
        <p:spPr>
          <a:xfrm>
            <a:off x="3129566" y="1455313"/>
            <a:ext cx="184731" cy="369332"/>
          </a:xfrm>
          <a:prstGeom prst="rect">
            <a:avLst/>
          </a:prstGeom>
          <a:noFill/>
        </p:spPr>
        <p:txBody>
          <a:bodyPr wrap="none" rtlCol="0">
            <a:spAutoFit/>
          </a:bodyPr>
          <a:lstStyle/>
          <a:p>
            <a:endParaRPr lang="fr-FR" dirty="0"/>
          </a:p>
        </p:txBody>
      </p:sp>
      <p:pic>
        <p:nvPicPr>
          <p:cNvPr id="8" name="AGE_RS_Web.jpg" descr="AGE_RS_Web.jpg">
            <a:extLst>
              <a:ext uri="{FF2B5EF4-FFF2-40B4-BE49-F238E27FC236}">
                <a16:creationId xmlns:a16="http://schemas.microsoft.com/office/drawing/2014/main" id="{4D5939D6-C655-C879-14A8-5DEC978AB4D9}"/>
              </a:ext>
            </a:extLst>
          </p:cNvPr>
          <p:cNvPicPr>
            <a:picLocks noGrp="1" noChangeAspect="1"/>
          </p:cNvPicPr>
          <p:nvPr>
            <p:ph idx="1"/>
          </p:nvPr>
        </p:nvPicPr>
        <p:blipFill>
          <a:blip r:embed="rId2"/>
          <a:stretch>
            <a:fillRect/>
          </a:stretch>
        </p:blipFill>
        <p:spPr>
          <a:xfrm>
            <a:off x="1544273" y="924967"/>
            <a:ext cx="2498267" cy="3535363"/>
          </a:xfrm>
          <a:prstGeom prst="rect">
            <a:avLst/>
          </a:prstGeom>
          <a:ln w="12700">
            <a:miter lim="400000"/>
          </a:ln>
        </p:spPr>
      </p:pic>
      <p:sp>
        <p:nvSpPr>
          <p:cNvPr id="9" name="ZoneTexte 8">
            <a:extLst>
              <a:ext uri="{FF2B5EF4-FFF2-40B4-BE49-F238E27FC236}">
                <a16:creationId xmlns:a16="http://schemas.microsoft.com/office/drawing/2014/main" id="{6E41A64F-3837-B32B-72B5-ECC25E4C3B52}"/>
              </a:ext>
            </a:extLst>
          </p:cNvPr>
          <p:cNvSpPr txBox="1"/>
          <p:nvPr/>
        </p:nvSpPr>
        <p:spPr>
          <a:xfrm>
            <a:off x="5093385" y="1455313"/>
            <a:ext cx="1454244" cy="1477328"/>
          </a:xfrm>
          <a:prstGeom prst="rect">
            <a:avLst/>
          </a:prstGeom>
          <a:noFill/>
        </p:spPr>
        <p:txBody>
          <a:bodyPr wrap="none" rtlCol="0">
            <a:spAutoFit/>
          </a:bodyPr>
          <a:lstStyle/>
          <a:p>
            <a:endParaRPr lang="fr-FR" b="1" dirty="0"/>
          </a:p>
          <a:p>
            <a:endParaRPr lang="fr-FR" b="1" dirty="0"/>
          </a:p>
          <a:p>
            <a:endParaRPr lang="fr-FR" b="1" dirty="0"/>
          </a:p>
          <a:p>
            <a:endParaRPr lang="fr-FR" b="1" dirty="0"/>
          </a:p>
          <a:p>
            <a:r>
              <a:rPr lang="fr-FR" b="1" dirty="0"/>
              <a:t>Que faire ? </a:t>
            </a:r>
          </a:p>
        </p:txBody>
      </p:sp>
    </p:spTree>
    <p:extLst>
      <p:ext uri="{BB962C8B-B14F-4D97-AF65-F5344CB8AC3E}">
        <p14:creationId xmlns:p14="http://schemas.microsoft.com/office/powerpoint/2010/main" val="281981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A56F6-99F6-1680-D997-7C68309A47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781E4B-9ADA-2692-DE37-C7CB36794E9E}"/>
              </a:ext>
            </a:extLst>
          </p:cNvPr>
          <p:cNvSpPr>
            <a:spLocks noGrp="1"/>
          </p:cNvSpPr>
          <p:nvPr>
            <p:ph idx="1"/>
          </p:nvPr>
        </p:nvSpPr>
        <p:spPr/>
        <p:txBody>
          <a:bodyPr/>
          <a:lstStyle/>
          <a:p>
            <a:endParaRPr lang="fr-CH" dirty="0"/>
          </a:p>
          <a:p>
            <a:endParaRPr lang="fr-CH" dirty="0"/>
          </a:p>
          <a:p>
            <a:r>
              <a:rPr lang="fr-CH" sz="1800" b="0" dirty="0"/>
              <a:t>Soirée en 2 parties (un premier moment en plénière et un deuxième avec l’enseignante ou l’enseignant de classe) </a:t>
            </a:r>
          </a:p>
          <a:p>
            <a:r>
              <a:rPr lang="fr-CH" sz="1800" b="0" dirty="0"/>
              <a:t>Informations sur la fin du cycle 2 </a:t>
            </a:r>
          </a:p>
          <a:p>
            <a:r>
              <a:rPr lang="fr-CH" sz="1800" b="0" dirty="0"/>
              <a:t>Informations préventives</a:t>
            </a:r>
          </a:p>
          <a:p>
            <a:r>
              <a:rPr lang="fr-CH" sz="1800" b="0" dirty="0"/>
              <a:t>Divers / questions </a:t>
            </a:r>
          </a:p>
          <a:p>
            <a:endParaRPr lang="en-CH" dirty="0"/>
          </a:p>
        </p:txBody>
      </p:sp>
      <p:sp>
        <p:nvSpPr>
          <p:cNvPr id="4" name="Slide Number Placeholder 3">
            <a:extLst>
              <a:ext uri="{FF2B5EF4-FFF2-40B4-BE49-F238E27FC236}">
                <a16:creationId xmlns:a16="http://schemas.microsoft.com/office/drawing/2014/main" id="{5D8EB327-D4EA-59BE-4F41-E4AA8CA18713}"/>
              </a:ext>
            </a:extLst>
          </p:cNvPr>
          <p:cNvSpPr>
            <a:spLocks noGrp="1"/>
          </p:cNvSpPr>
          <p:nvPr>
            <p:ph type="sldNum" sz="quarter" idx="4"/>
          </p:nvPr>
        </p:nvSpPr>
        <p:spPr/>
        <p:txBody>
          <a:bodyPr/>
          <a:lstStyle/>
          <a:p>
            <a:fld id="{55B4C71B-5AB6-3141-9991-BED08649FFB2}" type="slidenum">
              <a:rPr lang="en-CH" smtClean="0"/>
              <a:pPr/>
              <a:t>2</a:t>
            </a:fld>
            <a:endParaRPr lang="en-CH"/>
          </a:p>
        </p:txBody>
      </p:sp>
      <p:sp>
        <p:nvSpPr>
          <p:cNvPr id="6" name="Titre 5">
            <a:extLst>
              <a:ext uri="{FF2B5EF4-FFF2-40B4-BE49-F238E27FC236}">
                <a16:creationId xmlns:a16="http://schemas.microsoft.com/office/drawing/2014/main" id="{1324F25D-3D1E-C97F-9C07-9D142CA3D22D}"/>
              </a:ext>
            </a:extLst>
          </p:cNvPr>
          <p:cNvSpPr>
            <a:spLocks noGrp="1"/>
          </p:cNvSpPr>
          <p:nvPr>
            <p:ph type="title"/>
          </p:nvPr>
        </p:nvSpPr>
        <p:spPr/>
        <p:txBody>
          <a:bodyPr/>
          <a:lstStyle/>
          <a:p>
            <a:r>
              <a:rPr lang="fr-FR" dirty="0"/>
              <a:t>Bienvenue à la soirée des 8P  </a:t>
            </a:r>
            <a:br>
              <a:rPr lang="fr-FR" dirty="0"/>
            </a:br>
            <a:r>
              <a:rPr lang="fr-FR" dirty="0"/>
              <a:t> </a:t>
            </a:r>
          </a:p>
        </p:txBody>
      </p:sp>
    </p:spTree>
    <p:extLst>
      <p:ext uri="{BB962C8B-B14F-4D97-AF65-F5344CB8AC3E}">
        <p14:creationId xmlns:p14="http://schemas.microsoft.com/office/powerpoint/2010/main" val="2355318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CE846-1B5F-417C-2717-4EAF0EF6E64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9781D5-9033-63F6-184B-EF7E9E4467FA}"/>
              </a:ext>
            </a:extLst>
          </p:cNvPr>
          <p:cNvSpPr>
            <a:spLocks noGrp="1"/>
          </p:cNvSpPr>
          <p:nvPr>
            <p:ph type="sldNum" sz="quarter" idx="4"/>
          </p:nvPr>
        </p:nvSpPr>
        <p:spPr/>
        <p:txBody>
          <a:bodyPr/>
          <a:lstStyle/>
          <a:p>
            <a:fld id="{55B4C71B-5AB6-3141-9991-BED08649FFB2}" type="slidenum">
              <a:rPr lang="en-CH" smtClean="0"/>
              <a:pPr/>
              <a:t>20</a:t>
            </a:fld>
            <a:endParaRPr lang="en-CH"/>
          </a:p>
        </p:txBody>
      </p:sp>
      <p:sp>
        <p:nvSpPr>
          <p:cNvPr id="6" name="Titre 5">
            <a:extLst>
              <a:ext uri="{FF2B5EF4-FFF2-40B4-BE49-F238E27FC236}">
                <a16:creationId xmlns:a16="http://schemas.microsoft.com/office/drawing/2014/main" id="{1AF72694-1A5A-2AB8-D497-9759230FE0A9}"/>
              </a:ext>
            </a:extLst>
          </p:cNvPr>
          <p:cNvSpPr>
            <a:spLocks noGrp="1"/>
          </p:cNvSpPr>
          <p:nvPr>
            <p:ph type="title"/>
          </p:nvPr>
        </p:nvSpPr>
        <p:spPr/>
        <p:txBody>
          <a:bodyPr/>
          <a:lstStyle/>
          <a:p>
            <a:r>
              <a:rPr lang="fr-FR" dirty="0"/>
              <a:t>Les écrans - Action innocence </a:t>
            </a:r>
          </a:p>
        </p:txBody>
      </p:sp>
      <p:sp>
        <p:nvSpPr>
          <p:cNvPr id="2" name="ZoneTexte 1">
            <a:extLst>
              <a:ext uri="{FF2B5EF4-FFF2-40B4-BE49-F238E27FC236}">
                <a16:creationId xmlns:a16="http://schemas.microsoft.com/office/drawing/2014/main" id="{0FDB247C-10AC-5180-413E-F6B9C0AE9D45}"/>
              </a:ext>
            </a:extLst>
          </p:cNvPr>
          <p:cNvSpPr txBox="1"/>
          <p:nvPr/>
        </p:nvSpPr>
        <p:spPr>
          <a:xfrm>
            <a:off x="3129566" y="1455313"/>
            <a:ext cx="184731" cy="369332"/>
          </a:xfrm>
          <a:prstGeom prst="rect">
            <a:avLst/>
          </a:prstGeom>
          <a:noFill/>
        </p:spPr>
        <p:txBody>
          <a:bodyPr wrap="none" rtlCol="0">
            <a:spAutoFit/>
          </a:bodyPr>
          <a:lstStyle/>
          <a:p>
            <a:endParaRPr lang="fr-FR" dirty="0"/>
          </a:p>
        </p:txBody>
      </p:sp>
      <p:pic>
        <p:nvPicPr>
          <p:cNvPr id="5" name="Espace réservé du contenu 4" descr="Une image contenant texte, capture d’écran, jaune, Police&#10;&#10;Le contenu généré par l’IA peut être incorrect.">
            <a:extLst>
              <a:ext uri="{FF2B5EF4-FFF2-40B4-BE49-F238E27FC236}">
                <a16:creationId xmlns:a16="http://schemas.microsoft.com/office/drawing/2014/main" id="{752436CF-3AD1-15A5-0D8B-FBD37F2187B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5409" y="920812"/>
            <a:ext cx="5714360" cy="3535363"/>
          </a:xfrm>
        </p:spPr>
      </p:pic>
    </p:spTree>
    <p:extLst>
      <p:ext uri="{BB962C8B-B14F-4D97-AF65-F5344CB8AC3E}">
        <p14:creationId xmlns:p14="http://schemas.microsoft.com/office/powerpoint/2010/main" val="2406301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76625-0FB7-A0FB-6463-325A27F67DE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D6D9F5-1D7E-36D7-5A65-5D43ECF82823}"/>
              </a:ext>
            </a:extLst>
          </p:cNvPr>
          <p:cNvSpPr>
            <a:spLocks noGrp="1"/>
          </p:cNvSpPr>
          <p:nvPr>
            <p:ph type="sldNum" sz="quarter" idx="4"/>
          </p:nvPr>
        </p:nvSpPr>
        <p:spPr/>
        <p:txBody>
          <a:bodyPr/>
          <a:lstStyle/>
          <a:p>
            <a:fld id="{55B4C71B-5AB6-3141-9991-BED08649FFB2}" type="slidenum">
              <a:rPr lang="en-CH" smtClean="0"/>
              <a:pPr/>
              <a:t>21</a:t>
            </a:fld>
            <a:endParaRPr lang="en-CH"/>
          </a:p>
        </p:txBody>
      </p:sp>
      <p:sp>
        <p:nvSpPr>
          <p:cNvPr id="6" name="Titre 5">
            <a:extLst>
              <a:ext uri="{FF2B5EF4-FFF2-40B4-BE49-F238E27FC236}">
                <a16:creationId xmlns:a16="http://schemas.microsoft.com/office/drawing/2014/main" id="{97131623-8F0E-5290-64D7-D9918231237D}"/>
              </a:ext>
            </a:extLst>
          </p:cNvPr>
          <p:cNvSpPr>
            <a:spLocks noGrp="1"/>
          </p:cNvSpPr>
          <p:nvPr>
            <p:ph type="title"/>
          </p:nvPr>
        </p:nvSpPr>
        <p:spPr/>
        <p:txBody>
          <a:bodyPr/>
          <a:lstStyle/>
          <a:p>
            <a:r>
              <a:rPr lang="fr-FR" dirty="0"/>
              <a:t>Les écrans - Action innocence </a:t>
            </a:r>
          </a:p>
        </p:txBody>
      </p:sp>
      <p:sp>
        <p:nvSpPr>
          <p:cNvPr id="2" name="ZoneTexte 1">
            <a:extLst>
              <a:ext uri="{FF2B5EF4-FFF2-40B4-BE49-F238E27FC236}">
                <a16:creationId xmlns:a16="http://schemas.microsoft.com/office/drawing/2014/main" id="{9004250F-0326-D1B8-3ED3-07D9BF40112D}"/>
              </a:ext>
            </a:extLst>
          </p:cNvPr>
          <p:cNvSpPr txBox="1"/>
          <p:nvPr/>
        </p:nvSpPr>
        <p:spPr>
          <a:xfrm>
            <a:off x="3129566" y="1455313"/>
            <a:ext cx="184731" cy="369332"/>
          </a:xfrm>
          <a:prstGeom prst="rect">
            <a:avLst/>
          </a:prstGeom>
          <a:noFill/>
        </p:spPr>
        <p:txBody>
          <a:bodyPr wrap="none" rtlCol="0">
            <a:spAutoFit/>
          </a:bodyPr>
          <a:lstStyle/>
          <a:p>
            <a:endParaRPr lang="fr-FR" dirty="0"/>
          </a:p>
        </p:txBody>
      </p:sp>
      <p:pic>
        <p:nvPicPr>
          <p:cNvPr id="3" name="Espace réservé du contenu 2">
            <a:extLst>
              <a:ext uri="{FF2B5EF4-FFF2-40B4-BE49-F238E27FC236}">
                <a16:creationId xmlns:a16="http://schemas.microsoft.com/office/drawing/2014/main" id="{DF1FFCC6-AE1F-DA65-2948-3CCA0565C0B6}"/>
              </a:ext>
            </a:extLst>
          </p:cNvPr>
          <p:cNvPicPr>
            <a:picLocks noGrp="1" noChangeAspect="1"/>
          </p:cNvPicPr>
          <p:nvPr>
            <p:ph idx="1"/>
          </p:nvPr>
        </p:nvPicPr>
        <p:blipFill>
          <a:blip r:embed="rId2"/>
          <a:stretch>
            <a:fillRect/>
          </a:stretch>
        </p:blipFill>
        <p:spPr>
          <a:xfrm>
            <a:off x="1331640" y="1051208"/>
            <a:ext cx="2601189" cy="3535363"/>
          </a:xfrm>
          <a:prstGeom prst="rect">
            <a:avLst/>
          </a:prstGeom>
        </p:spPr>
      </p:pic>
      <p:pic>
        <p:nvPicPr>
          <p:cNvPr id="5" name="Image 4">
            <a:extLst>
              <a:ext uri="{FF2B5EF4-FFF2-40B4-BE49-F238E27FC236}">
                <a16:creationId xmlns:a16="http://schemas.microsoft.com/office/drawing/2014/main" id="{9A59A5B7-39F4-E347-8A7A-0B3389EEF110}"/>
              </a:ext>
            </a:extLst>
          </p:cNvPr>
          <p:cNvPicPr>
            <a:picLocks noChangeAspect="1"/>
          </p:cNvPicPr>
          <p:nvPr/>
        </p:nvPicPr>
        <p:blipFill>
          <a:blip r:embed="rId3"/>
          <a:stretch>
            <a:fillRect/>
          </a:stretch>
        </p:blipFill>
        <p:spPr>
          <a:xfrm>
            <a:off x="4779122" y="1045816"/>
            <a:ext cx="2601189" cy="3769238"/>
          </a:xfrm>
          <a:prstGeom prst="rect">
            <a:avLst/>
          </a:prstGeom>
        </p:spPr>
      </p:pic>
    </p:spTree>
    <p:extLst>
      <p:ext uri="{BB962C8B-B14F-4D97-AF65-F5344CB8AC3E}">
        <p14:creationId xmlns:p14="http://schemas.microsoft.com/office/powerpoint/2010/main" val="2178639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79D42-9AFA-9DB7-AD68-86DA7A7B0EC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B5372-0DEF-5413-974B-9D982120E72A}"/>
              </a:ext>
            </a:extLst>
          </p:cNvPr>
          <p:cNvSpPr>
            <a:spLocks noGrp="1"/>
          </p:cNvSpPr>
          <p:nvPr>
            <p:ph idx="1"/>
          </p:nvPr>
        </p:nvSpPr>
        <p:spPr>
          <a:xfrm>
            <a:off x="746289" y="1135372"/>
            <a:ext cx="8034436" cy="3535664"/>
          </a:xfrm>
        </p:spPr>
        <p:txBody>
          <a:bodyPr/>
          <a:lstStyle/>
          <a:p>
            <a:pPr marL="0" indent="0">
              <a:buNone/>
            </a:pPr>
            <a:endParaRPr lang="fr-CH" dirty="0"/>
          </a:p>
          <a:p>
            <a:r>
              <a:rPr lang="fr-CH" sz="2000" b="0" dirty="0"/>
              <a:t>jeudi 13 novembre 2025 : 	JOM </a:t>
            </a:r>
          </a:p>
          <a:p>
            <a:pPr marL="0" indent="0">
              <a:buNone/>
            </a:pPr>
            <a:endParaRPr lang="fr-CH" sz="2000" b="0" dirty="0"/>
          </a:p>
          <a:p>
            <a:r>
              <a:rPr lang="fr-CH" sz="2000" b="0" dirty="0"/>
              <a:t>jeudi 12 mars 2026 : 		Soirée des parents aux Trois Sapins</a:t>
            </a:r>
          </a:p>
          <a:p>
            <a:endParaRPr lang="fr-CH" sz="2000" b="0" dirty="0"/>
          </a:p>
          <a:p>
            <a:r>
              <a:rPr lang="fr-CH" sz="2000" b="0" dirty="0"/>
              <a:t>samedi 30 mai 2026 : 	Festival de la durabilité 	</a:t>
            </a:r>
            <a:endParaRPr lang="fr-CH" dirty="0"/>
          </a:p>
          <a:p>
            <a:endParaRPr lang="en-CH" dirty="0"/>
          </a:p>
        </p:txBody>
      </p:sp>
      <p:sp>
        <p:nvSpPr>
          <p:cNvPr id="4" name="Slide Number Placeholder 3">
            <a:extLst>
              <a:ext uri="{FF2B5EF4-FFF2-40B4-BE49-F238E27FC236}">
                <a16:creationId xmlns:a16="http://schemas.microsoft.com/office/drawing/2014/main" id="{4D917018-C7AF-A4D7-C4E1-B721390694FA}"/>
              </a:ext>
            </a:extLst>
          </p:cNvPr>
          <p:cNvSpPr>
            <a:spLocks noGrp="1"/>
          </p:cNvSpPr>
          <p:nvPr>
            <p:ph type="sldNum" sz="quarter" idx="4"/>
          </p:nvPr>
        </p:nvSpPr>
        <p:spPr/>
        <p:txBody>
          <a:bodyPr/>
          <a:lstStyle/>
          <a:p>
            <a:fld id="{55B4C71B-5AB6-3141-9991-BED08649FFB2}" type="slidenum">
              <a:rPr lang="en-CH" smtClean="0"/>
              <a:pPr/>
              <a:t>22</a:t>
            </a:fld>
            <a:endParaRPr lang="en-CH"/>
          </a:p>
        </p:txBody>
      </p:sp>
      <p:sp>
        <p:nvSpPr>
          <p:cNvPr id="6" name="Titre 5">
            <a:extLst>
              <a:ext uri="{FF2B5EF4-FFF2-40B4-BE49-F238E27FC236}">
                <a16:creationId xmlns:a16="http://schemas.microsoft.com/office/drawing/2014/main" id="{A9EA6D8B-D4C5-9F7B-D100-2BC022B02004}"/>
              </a:ext>
            </a:extLst>
          </p:cNvPr>
          <p:cNvSpPr>
            <a:spLocks noGrp="1"/>
          </p:cNvSpPr>
          <p:nvPr>
            <p:ph type="title"/>
          </p:nvPr>
        </p:nvSpPr>
        <p:spPr/>
        <p:txBody>
          <a:bodyPr/>
          <a:lstStyle/>
          <a:p>
            <a:r>
              <a:rPr lang="fr-FR" dirty="0"/>
              <a:t>A vos agendas</a:t>
            </a:r>
          </a:p>
        </p:txBody>
      </p:sp>
      <p:sp>
        <p:nvSpPr>
          <p:cNvPr id="2" name="ZoneTexte 1">
            <a:extLst>
              <a:ext uri="{FF2B5EF4-FFF2-40B4-BE49-F238E27FC236}">
                <a16:creationId xmlns:a16="http://schemas.microsoft.com/office/drawing/2014/main" id="{43054D67-75C1-2921-8D92-DEA12D711B8E}"/>
              </a:ext>
            </a:extLst>
          </p:cNvPr>
          <p:cNvSpPr txBox="1"/>
          <p:nvPr/>
        </p:nvSpPr>
        <p:spPr>
          <a:xfrm>
            <a:off x="3129566" y="1455313"/>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29618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F4C0A-CA9B-0C38-7FEB-D28F014AED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2103A-1EE1-4B31-598F-6DB40DE6A5F3}"/>
              </a:ext>
            </a:extLst>
          </p:cNvPr>
          <p:cNvSpPr>
            <a:spLocks noGrp="1"/>
          </p:cNvSpPr>
          <p:nvPr>
            <p:ph idx="1"/>
          </p:nvPr>
        </p:nvSpPr>
        <p:spPr/>
        <p:txBody>
          <a:bodyPr/>
          <a:lstStyle/>
          <a:p>
            <a:endParaRPr lang="fr-CH" dirty="0"/>
          </a:p>
          <a:p>
            <a:endParaRPr lang="fr-CH" dirty="0"/>
          </a:p>
          <a:p>
            <a:r>
              <a:rPr lang="fr-CH" sz="2000" b="0" dirty="0"/>
              <a:t>Le site internet est en construction</a:t>
            </a:r>
          </a:p>
          <a:p>
            <a:pPr marL="0" indent="0">
              <a:buNone/>
            </a:pPr>
            <a:r>
              <a:rPr lang="fr-CH" sz="2000" dirty="0">
                <a:hlinkClick r:id="rId2"/>
              </a:rPr>
              <a:t>https://ep-echallens-emilegardaz.edu-vd.ch</a:t>
            </a:r>
            <a:endParaRPr lang="fr-CH" sz="2000"/>
          </a:p>
          <a:p>
            <a:pPr marL="0" indent="0">
              <a:buNone/>
            </a:pPr>
            <a:endParaRPr lang="fr-CH" sz="2000" dirty="0"/>
          </a:p>
          <a:p>
            <a:r>
              <a:rPr lang="fr-CH" sz="2000" b="0" dirty="0"/>
              <a:t>Parcelle (Grand-Record 5 et 7) </a:t>
            </a:r>
          </a:p>
          <a:p>
            <a:pPr marL="0" indent="0">
              <a:buNone/>
            </a:pPr>
            <a:endParaRPr lang="fr-CH" dirty="0"/>
          </a:p>
          <a:p>
            <a:endParaRPr lang="en-CH" dirty="0"/>
          </a:p>
        </p:txBody>
      </p:sp>
      <p:sp>
        <p:nvSpPr>
          <p:cNvPr id="4" name="Slide Number Placeholder 3">
            <a:extLst>
              <a:ext uri="{FF2B5EF4-FFF2-40B4-BE49-F238E27FC236}">
                <a16:creationId xmlns:a16="http://schemas.microsoft.com/office/drawing/2014/main" id="{CE9A78CE-8B51-EC56-5B61-B2299685A7E9}"/>
              </a:ext>
            </a:extLst>
          </p:cNvPr>
          <p:cNvSpPr>
            <a:spLocks noGrp="1"/>
          </p:cNvSpPr>
          <p:nvPr>
            <p:ph type="sldNum" sz="quarter" idx="4"/>
          </p:nvPr>
        </p:nvSpPr>
        <p:spPr/>
        <p:txBody>
          <a:bodyPr/>
          <a:lstStyle/>
          <a:p>
            <a:fld id="{55B4C71B-5AB6-3141-9991-BED08649FFB2}" type="slidenum">
              <a:rPr lang="en-CH" smtClean="0"/>
              <a:pPr/>
              <a:t>23</a:t>
            </a:fld>
            <a:endParaRPr lang="en-CH"/>
          </a:p>
        </p:txBody>
      </p:sp>
      <p:sp>
        <p:nvSpPr>
          <p:cNvPr id="6" name="Titre 5">
            <a:extLst>
              <a:ext uri="{FF2B5EF4-FFF2-40B4-BE49-F238E27FC236}">
                <a16:creationId xmlns:a16="http://schemas.microsoft.com/office/drawing/2014/main" id="{598B4CD6-E84E-9DE4-A99B-FCCD50B3FB93}"/>
              </a:ext>
            </a:extLst>
          </p:cNvPr>
          <p:cNvSpPr>
            <a:spLocks noGrp="1"/>
          </p:cNvSpPr>
          <p:nvPr>
            <p:ph type="title"/>
          </p:nvPr>
        </p:nvSpPr>
        <p:spPr/>
        <p:txBody>
          <a:bodyPr/>
          <a:lstStyle/>
          <a:p>
            <a:r>
              <a:rPr lang="fr-FR" dirty="0"/>
              <a:t>Divers</a:t>
            </a:r>
          </a:p>
        </p:txBody>
      </p:sp>
      <p:sp>
        <p:nvSpPr>
          <p:cNvPr id="2" name="ZoneTexte 1">
            <a:extLst>
              <a:ext uri="{FF2B5EF4-FFF2-40B4-BE49-F238E27FC236}">
                <a16:creationId xmlns:a16="http://schemas.microsoft.com/office/drawing/2014/main" id="{1911D41A-1ACD-A903-13D3-F572D59C53FC}"/>
              </a:ext>
            </a:extLst>
          </p:cNvPr>
          <p:cNvSpPr txBox="1"/>
          <p:nvPr/>
        </p:nvSpPr>
        <p:spPr>
          <a:xfrm>
            <a:off x="3129566" y="1455313"/>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57113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2B6C0-7578-8138-4D70-F2D0CE446C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CA59EC-A0D3-0598-2B05-2285646A7F6D}"/>
              </a:ext>
            </a:extLst>
          </p:cNvPr>
          <p:cNvSpPr>
            <a:spLocks noGrp="1"/>
          </p:cNvSpPr>
          <p:nvPr>
            <p:ph idx="1"/>
          </p:nvPr>
        </p:nvSpPr>
        <p:spPr/>
        <p:txBody>
          <a:bodyPr/>
          <a:lstStyle/>
          <a:p>
            <a:endParaRPr lang="fr-CH" dirty="0"/>
          </a:p>
          <a:p>
            <a:pPr marL="0" indent="0">
              <a:buNone/>
            </a:pPr>
            <a:endParaRPr lang="fr-CH" dirty="0"/>
          </a:p>
          <a:p>
            <a:endParaRPr lang="en-CH" dirty="0"/>
          </a:p>
        </p:txBody>
      </p:sp>
      <p:sp>
        <p:nvSpPr>
          <p:cNvPr id="4" name="Slide Number Placeholder 3">
            <a:extLst>
              <a:ext uri="{FF2B5EF4-FFF2-40B4-BE49-F238E27FC236}">
                <a16:creationId xmlns:a16="http://schemas.microsoft.com/office/drawing/2014/main" id="{A36CDA74-C291-0EE8-1CF0-0C11794B65FB}"/>
              </a:ext>
            </a:extLst>
          </p:cNvPr>
          <p:cNvSpPr>
            <a:spLocks noGrp="1"/>
          </p:cNvSpPr>
          <p:nvPr>
            <p:ph type="sldNum" sz="quarter" idx="4"/>
          </p:nvPr>
        </p:nvSpPr>
        <p:spPr/>
        <p:txBody>
          <a:bodyPr/>
          <a:lstStyle/>
          <a:p>
            <a:fld id="{55B4C71B-5AB6-3141-9991-BED08649FFB2}" type="slidenum">
              <a:rPr lang="en-CH" smtClean="0"/>
              <a:pPr/>
              <a:t>24</a:t>
            </a:fld>
            <a:endParaRPr lang="en-CH"/>
          </a:p>
        </p:txBody>
      </p:sp>
      <p:sp>
        <p:nvSpPr>
          <p:cNvPr id="6" name="Titre 5">
            <a:extLst>
              <a:ext uri="{FF2B5EF4-FFF2-40B4-BE49-F238E27FC236}">
                <a16:creationId xmlns:a16="http://schemas.microsoft.com/office/drawing/2014/main" id="{240156C0-C8CB-FD2E-AC04-A532013D6EF9}"/>
              </a:ext>
            </a:extLst>
          </p:cNvPr>
          <p:cNvSpPr>
            <a:spLocks noGrp="1"/>
          </p:cNvSpPr>
          <p:nvPr>
            <p:ph type="title"/>
          </p:nvPr>
        </p:nvSpPr>
        <p:spPr/>
        <p:txBody>
          <a:bodyPr/>
          <a:lstStyle/>
          <a:p>
            <a:r>
              <a:rPr lang="fr-FR" dirty="0"/>
              <a:t>Questions</a:t>
            </a:r>
          </a:p>
        </p:txBody>
      </p:sp>
      <p:sp>
        <p:nvSpPr>
          <p:cNvPr id="2" name="ZoneTexte 1">
            <a:extLst>
              <a:ext uri="{FF2B5EF4-FFF2-40B4-BE49-F238E27FC236}">
                <a16:creationId xmlns:a16="http://schemas.microsoft.com/office/drawing/2014/main" id="{39DF85C4-954B-31AD-DF7B-C925EB9C0930}"/>
              </a:ext>
            </a:extLst>
          </p:cNvPr>
          <p:cNvSpPr txBox="1"/>
          <p:nvPr/>
        </p:nvSpPr>
        <p:spPr>
          <a:xfrm>
            <a:off x="3129566" y="1455313"/>
            <a:ext cx="184731" cy="369332"/>
          </a:xfrm>
          <a:prstGeom prst="rect">
            <a:avLst/>
          </a:prstGeom>
          <a:noFill/>
        </p:spPr>
        <p:txBody>
          <a:bodyPr wrap="none" rtlCol="0">
            <a:spAutoFit/>
          </a:bodyPr>
          <a:lstStyle/>
          <a:p>
            <a:endParaRPr lang="fr-FR" dirty="0"/>
          </a:p>
        </p:txBody>
      </p:sp>
      <p:pic>
        <p:nvPicPr>
          <p:cNvPr id="9" name="Image 8">
            <a:extLst>
              <a:ext uri="{FF2B5EF4-FFF2-40B4-BE49-F238E27FC236}">
                <a16:creationId xmlns:a16="http://schemas.microsoft.com/office/drawing/2014/main" id="{0446D8D9-CD67-24C8-903E-916FC924F1B1}"/>
              </a:ext>
            </a:extLst>
          </p:cNvPr>
          <p:cNvPicPr>
            <a:picLocks noChangeAspect="1"/>
          </p:cNvPicPr>
          <p:nvPr/>
        </p:nvPicPr>
        <p:blipFill>
          <a:blip r:embed="rId2"/>
          <a:stretch>
            <a:fillRect/>
          </a:stretch>
        </p:blipFill>
        <p:spPr>
          <a:xfrm>
            <a:off x="2907251" y="91761"/>
            <a:ext cx="3329497" cy="4711657"/>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1479235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8D44-4F83-8ED5-6EA2-72CE1A8D83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3E40A-C31A-20F0-7209-BCFB22EB4365}"/>
              </a:ext>
            </a:extLst>
          </p:cNvPr>
          <p:cNvSpPr>
            <a:spLocks noGrp="1"/>
          </p:cNvSpPr>
          <p:nvPr>
            <p:ph idx="1"/>
          </p:nvPr>
        </p:nvSpPr>
        <p:spPr/>
        <p:txBody>
          <a:bodyPr/>
          <a:lstStyle/>
          <a:p>
            <a:endParaRPr lang="fr-CH" dirty="0"/>
          </a:p>
          <a:p>
            <a:endParaRPr lang="fr-CH" dirty="0"/>
          </a:p>
          <a:p>
            <a:endParaRPr lang="fr-CH" dirty="0"/>
          </a:p>
          <a:p>
            <a:endParaRPr lang="en-CH" dirty="0"/>
          </a:p>
        </p:txBody>
      </p:sp>
      <p:sp>
        <p:nvSpPr>
          <p:cNvPr id="4" name="Slide Number Placeholder 3">
            <a:extLst>
              <a:ext uri="{FF2B5EF4-FFF2-40B4-BE49-F238E27FC236}">
                <a16:creationId xmlns:a16="http://schemas.microsoft.com/office/drawing/2014/main" id="{416BFA5A-E8DE-C28E-C959-F3DA3E43C9DB}"/>
              </a:ext>
            </a:extLst>
          </p:cNvPr>
          <p:cNvSpPr>
            <a:spLocks noGrp="1"/>
          </p:cNvSpPr>
          <p:nvPr>
            <p:ph type="sldNum" sz="quarter" idx="4"/>
          </p:nvPr>
        </p:nvSpPr>
        <p:spPr/>
        <p:txBody>
          <a:bodyPr/>
          <a:lstStyle/>
          <a:p>
            <a:fld id="{55B4C71B-5AB6-3141-9991-BED08649FFB2}" type="slidenum">
              <a:rPr lang="en-CH" smtClean="0"/>
              <a:pPr/>
              <a:t>25</a:t>
            </a:fld>
            <a:endParaRPr lang="en-CH"/>
          </a:p>
        </p:txBody>
      </p:sp>
      <p:sp>
        <p:nvSpPr>
          <p:cNvPr id="6" name="Titre 5">
            <a:extLst>
              <a:ext uri="{FF2B5EF4-FFF2-40B4-BE49-F238E27FC236}">
                <a16:creationId xmlns:a16="http://schemas.microsoft.com/office/drawing/2014/main" id="{A03210E9-4EA8-8023-FFE2-08628D17B952}"/>
              </a:ext>
            </a:extLst>
          </p:cNvPr>
          <p:cNvSpPr>
            <a:spLocks noGrp="1"/>
          </p:cNvSpPr>
          <p:nvPr>
            <p:ph type="title"/>
          </p:nvPr>
        </p:nvSpPr>
        <p:spPr>
          <a:xfrm>
            <a:off x="2678088" y="764278"/>
            <a:ext cx="6752647" cy="529829"/>
          </a:xfrm>
        </p:spPr>
        <p:txBody>
          <a:bodyPr/>
          <a:lstStyle/>
          <a:p>
            <a:r>
              <a:rPr lang="fr-FR" dirty="0"/>
              <a:t>Merci de votre attention ! </a:t>
            </a:r>
          </a:p>
        </p:txBody>
      </p:sp>
      <p:pic>
        <p:nvPicPr>
          <p:cNvPr id="5" name="Image 4">
            <a:extLst>
              <a:ext uri="{FF2B5EF4-FFF2-40B4-BE49-F238E27FC236}">
                <a16:creationId xmlns:a16="http://schemas.microsoft.com/office/drawing/2014/main" id="{FC46BEE0-10C2-A096-344D-E7898E9C90A8}"/>
              </a:ext>
            </a:extLst>
          </p:cNvPr>
          <p:cNvPicPr>
            <a:picLocks noChangeAspect="1"/>
          </p:cNvPicPr>
          <p:nvPr/>
        </p:nvPicPr>
        <p:blipFill>
          <a:blip r:embed="rId2"/>
          <a:stretch>
            <a:fillRect/>
          </a:stretch>
        </p:blipFill>
        <p:spPr>
          <a:xfrm>
            <a:off x="2507747" y="267494"/>
            <a:ext cx="3634659" cy="5143500"/>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140016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F7DC1-1AE1-A083-A610-A383C446C8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531025-3284-5DD3-3412-5463374429EF}"/>
              </a:ext>
            </a:extLst>
          </p:cNvPr>
          <p:cNvSpPr>
            <a:spLocks noGrp="1"/>
          </p:cNvSpPr>
          <p:nvPr>
            <p:ph idx="1"/>
          </p:nvPr>
        </p:nvSpPr>
        <p:spPr/>
        <p:txBody>
          <a:bodyPr/>
          <a:lstStyle/>
          <a:p>
            <a:endParaRPr lang="fr-CH" dirty="0"/>
          </a:p>
          <a:p>
            <a:r>
              <a:rPr lang="fr-CH" dirty="0"/>
              <a:t>Généralité </a:t>
            </a:r>
          </a:p>
          <a:p>
            <a:endParaRPr lang="fr-CH" dirty="0"/>
          </a:p>
          <a:p>
            <a:pPr marL="0" indent="0">
              <a:buNone/>
            </a:pPr>
            <a:r>
              <a:rPr lang="fr-CH" b="0" dirty="0"/>
              <a:t>En fin de 8ème année, </a:t>
            </a:r>
            <a:r>
              <a:rPr lang="fr-CH" dirty="0"/>
              <a:t>l’élève est promu </a:t>
            </a:r>
            <a:r>
              <a:rPr lang="fr-CH" b="0" dirty="0"/>
              <a:t>puis orienté dans les voies et les niveaux du degré secondaire.</a:t>
            </a:r>
            <a:r>
              <a:rPr lang="en-US" b="0" dirty="0"/>
              <a:t>​</a:t>
            </a:r>
          </a:p>
          <a:p>
            <a:pPr marL="0" indent="0">
              <a:buNone/>
            </a:pPr>
            <a:endParaRPr lang="en-US" b="0" dirty="0"/>
          </a:p>
          <a:p>
            <a:pPr marL="0" indent="0">
              <a:buNone/>
            </a:pPr>
            <a:endParaRPr lang="fr-CH" dirty="0"/>
          </a:p>
          <a:p>
            <a:endParaRPr lang="en-CH" dirty="0"/>
          </a:p>
        </p:txBody>
      </p:sp>
      <p:sp>
        <p:nvSpPr>
          <p:cNvPr id="4" name="Slide Number Placeholder 3">
            <a:extLst>
              <a:ext uri="{FF2B5EF4-FFF2-40B4-BE49-F238E27FC236}">
                <a16:creationId xmlns:a16="http://schemas.microsoft.com/office/drawing/2014/main" id="{1B3717B0-1FE7-3F23-935F-0EE6BE878ACF}"/>
              </a:ext>
            </a:extLst>
          </p:cNvPr>
          <p:cNvSpPr>
            <a:spLocks noGrp="1"/>
          </p:cNvSpPr>
          <p:nvPr>
            <p:ph type="sldNum" sz="quarter" idx="4"/>
          </p:nvPr>
        </p:nvSpPr>
        <p:spPr/>
        <p:txBody>
          <a:bodyPr/>
          <a:lstStyle/>
          <a:p>
            <a:fld id="{55B4C71B-5AB6-3141-9991-BED08649FFB2}" type="slidenum">
              <a:rPr lang="en-CH" smtClean="0"/>
              <a:pPr/>
              <a:t>3</a:t>
            </a:fld>
            <a:endParaRPr lang="en-CH"/>
          </a:p>
        </p:txBody>
      </p:sp>
      <p:sp>
        <p:nvSpPr>
          <p:cNvPr id="6" name="Titre 5">
            <a:extLst>
              <a:ext uri="{FF2B5EF4-FFF2-40B4-BE49-F238E27FC236}">
                <a16:creationId xmlns:a16="http://schemas.microsoft.com/office/drawing/2014/main" id="{A296C9D7-3F0F-7307-9F36-DBA3B113579F}"/>
              </a:ext>
            </a:extLst>
          </p:cNvPr>
          <p:cNvSpPr>
            <a:spLocks noGrp="1"/>
          </p:cNvSpPr>
          <p:nvPr>
            <p:ph type="title"/>
          </p:nvPr>
        </p:nvSpPr>
        <p:spPr/>
        <p:txBody>
          <a:bodyPr/>
          <a:lstStyle/>
          <a:p>
            <a:r>
              <a:rPr lang="fr-FR" dirty="0"/>
              <a:t>Promotion</a:t>
            </a:r>
          </a:p>
        </p:txBody>
      </p:sp>
    </p:spTree>
    <p:extLst>
      <p:ext uri="{BB962C8B-B14F-4D97-AF65-F5344CB8AC3E}">
        <p14:creationId xmlns:p14="http://schemas.microsoft.com/office/powerpoint/2010/main" val="210177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a:latin typeface="Arial" panose="020B0604020202020204" pitchFamily="34" charset="0"/>
                <a:cs typeface="Arial" panose="020B0604020202020204" pitchFamily="34" charset="0"/>
              </a:rPr>
              <a:t>Promotion</a:t>
            </a:r>
          </a:p>
        </p:txBody>
      </p:sp>
      <p:sp>
        <p:nvSpPr>
          <p:cNvPr id="5" name="Rectangle 3"/>
          <p:cNvSpPr txBox="1">
            <a:spLocks noChangeArrowheads="1"/>
          </p:cNvSpPr>
          <p:nvPr/>
        </p:nvSpPr>
        <p:spPr>
          <a:xfrm>
            <a:off x="1565799" y="797323"/>
            <a:ext cx="6151807" cy="751908"/>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fr-CH" altLang="fr-FR" sz="1400" dirty="0">
                <a:solidFill>
                  <a:prstClr val="black"/>
                </a:solidFill>
                <a:latin typeface="Arial" panose="020B0604020202020204" pitchFamily="34" charset="0"/>
                <a:cs typeface="Arial" panose="020B0604020202020204" pitchFamily="34" charset="0"/>
              </a:rPr>
              <a:t>Pour être promu de 8P à la 9S, l’élève doit obtenir les totaux de points suivants (addition des moyennes annuelles des disciplines) par groupe.</a:t>
            </a:r>
            <a:endParaRPr lang="fr-CH" altLang="fr-FR" sz="1400" dirty="0">
              <a:solidFill>
                <a:prstClr val="black"/>
              </a:solidFill>
              <a:latin typeface="Calibri"/>
            </a:endParaRPr>
          </a:p>
          <a:p>
            <a:pPr>
              <a:defRPr/>
            </a:pPr>
            <a:endParaRPr lang="fr-CH" altLang="fr-FR" sz="1350" dirty="0">
              <a:solidFill>
                <a:prstClr val="black"/>
              </a:solidFill>
              <a:latin typeface="Calibri"/>
            </a:endParaRPr>
          </a:p>
        </p:txBody>
      </p:sp>
      <p:sp>
        <p:nvSpPr>
          <p:cNvPr id="3" name="ZoneTexte 2"/>
          <p:cNvSpPr txBox="1"/>
          <p:nvPr/>
        </p:nvSpPr>
        <p:spPr>
          <a:xfrm>
            <a:off x="1545408" y="3515180"/>
            <a:ext cx="6172199" cy="1877437"/>
          </a:xfrm>
          <a:prstGeom prst="rect">
            <a:avLst/>
          </a:prstGeom>
          <a:noFill/>
        </p:spPr>
        <p:txBody>
          <a:bodyPr wrap="square" rtlCol="0">
            <a:spAutoFit/>
          </a:bodyPr>
          <a:lstStyle/>
          <a:p>
            <a:pPr>
              <a:defRPr/>
            </a:pPr>
            <a:r>
              <a:rPr lang="fr-CH" altLang="fr-FR" sz="1400" dirty="0">
                <a:solidFill>
                  <a:prstClr val="black"/>
                </a:solidFill>
                <a:latin typeface="Arial" panose="020B0604020202020204" pitchFamily="34" charset="0"/>
                <a:cs typeface="Arial" panose="020B0604020202020204" pitchFamily="34" charset="0"/>
              </a:rPr>
              <a:t>L’élève qui n’obtient pas ces minimas est en situation d’échec et redouble son année.</a:t>
            </a:r>
          </a:p>
          <a:p>
            <a:endParaRPr lang="fr-CH" altLang="fr-FR" sz="1400" dirty="0">
              <a:solidFill>
                <a:prstClr val="black"/>
              </a:solidFill>
              <a:latin typeface="Arial" panose="020B0604020202020204" pitchFamily="34" charset="0"/>
              <a:cs typeface="Arial" panose="020B0604020202020204" pitchFamily="34" charset="0"/>
            </a:endParaRPr>
          </a:p>
          <a:p>
            <a:r>
              <a:rPr lang="fr-CH" altLang="fr-FR" sz="1400" b="1" dirty="0">
                <a:solidFill>
                  <a:prstClr val="black"/>
                </a:solidFill>
                <a:latin typeface="Arial" panose="020B0604020202020204" pitchFamily="34" charset="0"/>
                <a:cs typeface="Arial" panose="020B0604020202020204" pitchFamily="34" charset="0"/>
              </a:rPr>
              <a:t>Cas limite : </a:t>
            </a:r>
            <a:r>
              <a:rPr lang="fr-CH" altLang="fr-FR" sz="1400" dirty="0"/>
              <a:t>m</a:t>
            </a:r>
            <a:r>
              <a:rPr lang="fr-CH" sz="1400" dirty="0"/>
              <a:t>ax. 1pt d’insuffisance par groupe.</a:t>
            </a:r>
            <a:r>
              <a:rPr lang="en-US" sz="1400" dirty="0"/>
              <a:t>​</a:t>
            </a:r>
          </a:p>
          <a:p>
            <a:r>
              <a:rPr lang="fr-CH" sz="1400" dirty="0"/>
              <a:t>Le Conseil de direction prend une décision sous préavis du Conseil de classe.</a:t>
            </a:r>
            <a:r>
              <a:rPr lang="en-US" sz="1400" dirty="0"/>
              <a:t>​</a:t>
            </a:r>
          </a:p>
          <a:p>
            <a:pPr>
              <a:defRPr/>
            </a:pPr>
            <a:endParaRPr lang="fr-CH" altLang="fr-FR" sz="1400" dirty="0">
              <a:solidFill>
                <a:prstClr val="black"/>
              </a:solidFill>
              <a:latin typeface="Arial" panose="020B0604020202020204" pitchFamily="34" charset="0"/>
              <a:cs typeface="Arial" panose="020B0604020202020204" pitchFamily="34" charset="0"/>
            </a:endParaRPr>
          </a:p>
          <a:p>
            <a:pPr>
              <a:defRPr/>
            </a:pPr>
            <a:endParaRPr lang="fr-CH" dirty="0">
              <a:solidFill>
                <a:prstClr val="black"/>
              </a:solidFill>
              <a:latin typeface="Calibri"/>
            </a:endParaRPr>
          </a:p>
        </p:txBody>
      </p:sp>
      <p:graphicFrame>
        <p:nvGraphicFramePr>
          <p:cNvPr id="10" name="Tableau 7">
            <a:extLst>
              <a:ext uri="{FF2B5EF4-FFF2-40B4-BE49-F238E27FC236}">
                <a16:creationId xmlns:a16="http://schemas.microsoft.com/office/drawing/2014/main" id="{17D3F754-4BC1-4452-85E2-AF70DBEE3A9C}"/>
              </a:ext>
            </a:extLst>
          </p:cNvPr>
          <p:cNvGraphicFramePr>
            <a:graphicFrameLocks noGrp="1"/>
          </p:cNvGraphicFramePr>
          <p:nvPr>
            <p:extLst>
              <p:ext uri="{D42A27DB-BD31-4B8C-83A1-F6EECF244321}">
                <p14:modId xmlns:p14="http://schemas.microsoft.com/office/powerpoint/2010/main" val="3927861281"/>
              </p:ext>
            </p:extLst>
          </p:nvPr>
        </p:nvGraphicFramePr>
        <p:xfrm>
          <a:off x="1545409" y="1549231"/>
          <a:ext cx="6172200" cy="1851660"/>
        </p:xfrm>
        <a:graphic>
          <a:graphicData uri="http://schemas.openxmlformats.org/drawingml/2006/table">
            <a:tbl>
              <a:tblPr firstRow="1" bandRow="1">
                <a:tableStyleId>{93296810-A885-4BE3-A3E7-6D5BEEA58F35}</a:tableStyleId>
              </a:tblPr>
              <a:tblGrid>
                <a:gridCol w="1160762">
                  <a:extLst>
                    <a:ext uri="{9D8B030D-6E8A-4147-A177-3AD203B41FA5}">
                      <a16:colId xmlns:a16="http://schemas.microsoft.com/office/drawing/2014/main" val="70345803"/>
                    </a:ext>
                  </a:extLst>
                </a:gridCol>
                <a:gridCol w="3476178">
                  <a:extLst>
                    <a:ext uri="{9D8B030D-6E8A-4147-A177-3AD203B41FA5}">
                      <a16:colId xmlns:a16="http://schemas.microsoft.com/office/drawing/2014/main" val="1150675644"/>
                    </a:ext>
                  </a:extLst>
                </a:gridCol>
                <a:gridCol w="1535260">
                  <a:extLst>
                    <a:ext uri="{9D8B030D-6E8A-4147-A177-3AD203B41FA5}">
                      <a16:colId xmlns:a16="http://schemas.microsoft.com/office/drawing/2014/main" val="1375875265"/>
                    </a:ext>
                  </a:extLst>
                </a:gridCol>
              </a:tblGrid>
              <a:tr h="251460">
                <a:tc>
                  <a:txBody>
                    <a:bodyPr/>
                    <a:lstStyle/>
                    <a:p>
                      <a:r>
                        <a:rPr lang="fr-CH" sz="1200" dirty="0"/>
                        <a:t>Groupe</a:t>
                      </a:r>
                      <a:endParaRPr lang="fr-CH" sz="1200" dirty="0">
                        <a:latin typeface="Arial" panose="020B0604020202020204" pitchFamily="34" charset="0"/>
                        <a:cs typeface="Arial" panose="020B0604020202020204" pitchFamily="34" charset="0"/>
                      </a:endParaRPr>
                    </a:p>
                  </a:txBody>
                  <a:tcPr marL="68580" marR="68580" marT="34290" marB="34290">
                    <a:solidFill>
                      <a:schemeClr val="accent6">
                        <a:lumMod val="60000"/>
                        <a:lumOff val="40000"/>
                      </a:schemeClr>
                    </a:solidFill>
                  </a:tcPr>
                </a:tc>
                <a:tc>
                  <a:txBody>
                    <a:bodyPr/>
                    <a:lstStyle/>
                    <a:p>
                      <a:r>
                        <a:rPr lang="fr-CH" sz="1200" dirty="0"/>
                        <a:t>Disciplines</a:t>
                      </a:r>
                      <a:endParaRPr lang="fr-CH" sz="1200" dirty="0">
                        <a:latin typeface="Arial" panose="020B0604020202020204" pitchFamily="34" charset="0"/>
                        <a:cs typeface="Arial" panose="020B0604020202020204" pitchFamily="34" charset="0"/>
                      </a:endParaRPr>
                    </a:p>
                  </a:txBody>
                  <a:tcPr marL="68580" marR="68580" marT="34290" marB="34290">
                    <a:solidFill>
                      <a:schemeClr val="accent6">
                        <a:lumMod val="60000"/>
                        <a:lumOff val="40000"/>
                      </a:schemeClr>
                    </a:solidFill>
                  </a:tcPr>
                </a:tc>
                <a:tc>
                  <a:txBody>
                    <a:bodyPr/>
                    <a:lstStyle/>
                    <a:p>
                      <a:r>
                        <a:rPr lang="fr-CH" sz="1200" dirty="0"/>
                        <a:t>Points/Moyenne</a:t>
                      </a:r>
                      <a:endParaRPr lang="fr-CH" sz="1200" dirty="0">
                        <a:latin typeface="Arial" panose="020B0604020202020204" pitchFamily="34" charset="0"/>
                        <a:cs typeface="Arial" panose="020B0604020202020204" pitchFamily="34" charset="0"/>
                      </a:endParaRPr>
                    </a:p>
                  </a:txBody>
                  <a:tcPr marL="68580" marR="68580" marT="34290" marB="34290">
                    <a:solidFill>
                      <a:schemeClr val="accent6">
                        <a:lumMod val="60000"/>
                        <a:lumOff val="40000"/>
                      </a:schemeClr>
                    </a:solidFill>
                  </a:tcPr>
                </a:tc>
                <a:extLst>
                  <a:ext uri="{0D108BD9-81ED-4DB2-BD59-A6C34878D82A}">
                    <a16:rowId xmlns:a16="http://schemas.microsoft.com/office/drawing/2014/main" val="3859596488"/>
                  </a:ext>
                </a:extLst>
              </a:tr>
              <a:tr h="1165860">
                <a:tc>
                  <a:txBody>
                    <a:bodyPr/>
                    <a:lstStyle/>
                    <a:p>
                      <a:r>
                        <a:rPr lang="fr-CH" sz="1200" dirty="0"/>
                        <a:t>Groupe principal</a:t>
                      </a:r>
                      <a:endParaRPr lang="fr-CH" sz="1200" dirty="0">
                        <a:latin typeface="Arial" panose="020B0604020202020204" pitchFamily="34" charset="0"/>
                        <a:cs typeface="Arial" panose="020B0604020202020204" pitchFamily="34" charset="0"/>
                      </a:endParaRPr>
                    </a:p>
                  </a:txBody>
                  <a:tcPr marL="68580" marR="68580" marT="34290" marB="34290"/>
                </a:tc>
                <a:tc>
                  <a:txBody>
                    <a:bodyPr/>
                    <a:lstStyle/>
                    <a:p>
                      <a:r>
                        <a:rPr lang="fr-FR" sz="1200" u="none" strike="noStrike" kern="1200" baseline="0" dirty="0"/>
                        <a:t>Toutes les disciplines de la grille horaire sujettes à évaluation, soit en français, mathématiques, allemand, anglais,</a:t>
                      </a:r>
                    </a:p>
                    <a:p>
                      <a:r>
                        <a:rPr lang="fr-FR" sz="1200" u="none" strike="noStrike" kern="1200" baseline="0" dirty="0"/>
                        <a:t>sciences de la nature, géographie, histoire, arts visuels, musique et</a:t>
                      </a:r>
                    </a:p>
                    <a:p>
                      <a:r>
                        <a:rPr lang="fr-CH" sz="1200" u="none" strike="noStrike" kern="1200" baseline="0" dirty="0"/>
                        <a:t>activités créatrices et manuelles</a:t>
                      </a:r>
                      <a:endParaRPr lang="fr-CH" sz="1200" dirty="0">
                        <a:latin typeface="Arial" panose="020B0604020202020204" pitchFamily="34" charset="0"/>
                        <a:cs typeface="Arial" panose="020B0604020202020204" pitchFamily="34" charset="0"/>
                      </a:endParaRPr>
                    </a:p>
                  </a:txBody>
                  <a:tcPr marL="68580" marR="68580" marT="34290" marB="34290"/>
                </a:tc>
                <a:tc>
                  <a:txBody>
                    <a:bodyPr/>
                    <a:lstStyle/>
                    <a:p>
                      <a:r>
                        <a:rPr lang="fr-CH" sz="1200" dirty="0"/>
                        <a:t>Total de 40 points</a:t>
                      </a:r>
                    </a:p>
                    <a:p>
                      <a:endParaRPr lang="fr-CH" sz="1200" dirty="0"/>
                    </a:p>
                    <a:p>
                      <a:r>
                        <a:rPr lang="fr-CH" sz="1200" dirty="0"/>
                        <a:t>Moyenne de 4</a:t>
                      </a:r>
                      <a:endParaRPr lang="fr-CH" sz="12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790582470"/>
                  </a:ext>
                </a:extLst>
              </a:tr>
              <a:tr h="434340">
                <a:tc>
                  <a:txBody>
                    <a:bodyPr/>
                    <a:lstStyle/>
                    <a:p>
                      <a:r>
                        <a:rPr lang="fr-CH" sz="1200" dirty="0"/>
                        <a:t>Groupe restreint</a:t>
                      </a:r>
                      <a:endParaRPr lang="fr-CH" sz="1200" dirty="0">
                        <a:latin typeface="Arial" panose="020B0604020202020204" pitchFamily="34" charset="0"/>
                        <a:cs typeface="Arial" panose="020B0604020202020204" pitchFamily="34" charset="0"/>
                      </a:endParaRPr>
                    </a:p>
                  </a:txBody>
                  <a:tcPr marL="68580" marR="68580" marT="34290" marB="34290"/>
                </a:tc>
                <a:tc>
                  <a:txBody>
                    <a:bodyPr/>
                    <a:lstStyle/>
                    <a:p>
                      <a:r>
                        <a:rPr lang="fr-CH" sz="1200" u="none" strike="noStrike" kern="1200" baseline="0" dirty="0"/>
                        <a:t>français, mathématiques</a:t>
                      </a:r>
                    </a:p>
                    <a:p>
                      <a:r>
                        <a:rPr lang="fr-CH" sz="1200" u="none" strike="noStrike" kern="1200" baseline="0" dirty="0"/>
                        <a:t>et allemand.</a:t>
                      </a:r>
                      <a:endParaRPr lang="fr-CH" sz="12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t>Total de 12 points</a:t>
                      </a:r>
                    </a:p>
                    <a:p>
                      <a:r>
                        <a:rPr lang="fr-CH" sz="1200" dirty="0"/>
                        <a:t>Moyenne de 4</a:t>
                      </a:r>
                      <a:endParaRPr lang="fr-CH" sz="12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179258455"/>
                  </a:ext>
                </a:extLst>
              </a:tr>
            </a:tbl>
          </a:graphicData>
        </a:graphic>
      </p:graphicFrame>
    </p:spTree>
    <p:extLst>
      <p:ext uri="{BB962C8B-B14F-4D97-AF65-F5344CB8AC3E}">
        <p14:creationId xmlns:p14="http://schemas.microsoft.com/office/powerpoint/2010/main" val="2548884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2746F-A6AF-EC31-5D5E-62C1713FC35B}"/>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C64742D-2290-9FDD-ACE7-D21F6636149E}"/>
              </a:ext>
            </a:extLst>
          </p:cNvPr>
          <p:cNvSpPr/>
          <p:nvPr/>
        </p:nvSpPr>
        <p:spPr>
          <a:xfrm>
            <a:off x="1142917" y="2669978"/>
            <a:ext cx="6843015" cy="288032"/>
          </a:xfrm>
          <a:prstGeom prst="roundRect">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3" name="Content Placeholder 2">
            <a:extLst>
              <a:ext uri="{FF2B5EF4-FFF2-40B4-BE49-F238E27FC236}">
                <a16:creationId xmlns:a16="http://schemas.microsoft.com/office/drawing/2014/main" id="{8FECF792-2FD0-C27F-5787-9033FE9BAD0D}"/>
              </a:ext>
            </a:extLst>
          </p:cNvPr>
          <p:cNvSpPr>
            <a:spLocks noGrp="1"/>
          </p:cNvSpPr>
          <p:nvPr>
            <p:ph idx="1"/>
          </p:nvPr>
        </p:nvSpPr>
        <p:spPr>
          <a:xfrm>
            <a:off x="845944" y="532408"/>
            <a:ext cx="7427912" cy="3535664"/>
          </a:xfrm>
        </p:spPr>
        <p:txBody>
          <a:bodyPr/>
          <a:lstStyle/>
          <a:p>
            <a:pPr marL="0" indent="0">
              <a:buNone/>
            </a:pPr>
            <a:endParaRPr lang="fr-CH" dirty="0"/>
          </a:p>
          <a:p>
            <a:pPr marL="285750"/>
            <a:r>
              <a:rPr lang="fr-CH" b="0" dirty="0"/>
              <a:t>En fin de 8ème année, l’élève est promu </a:t>
            </a:r>
            <a:r>
              <a:rPr lang="fr-CH" dirty="0"/>
              <a:t>puis orienté </a:t>
            </a:r>
            <a:r>
              <a:rPr lang="fr-CH" b="0" dirty="0"/>
              <a:t>dans les voies et les niveaux du degré secondaire.</a:t>
            </a:r>
            <a:r>
              <a:rPr lang="en-US" b="0" dirty="0"/>
              <a:t>​</a:t>
            </a:r>
          </a:p>
          <a:p>
            <a:pPr marL="0" indent="0">
              <a:buNone/>
            </a:pPr>
            <a:r>
              <a:rPr lang="fr-CH" b="0" dirty="0"/>
              <a:t>	- Voie générale (VG)</a:t>
            </a:r>
            <a:r>
              <a:rPr lang="en-US" b="0" dirty="0"/>
              <a:t>​</a:t>
            </a:r>
          </a:p>
          <a:p>
            <a:pPr marL="0" indent="0">
              <a:buNone/>
            </a:pPr>
            <a:r>
              <a:rPr lang="fr-CH" b="0" dirty="0"/>
              <a:t>	- Voie </a:t>
            </a:r>
            <a:r>
              <a:rPr lang="fr-CH" b="0" dirty="0" err="1"/>
              <a:t>prégymnasiale</a:t>
            </a:r>
            <a:r>
              <a:rPr lang="fr-CH" b="0" dirty="0"/>
              <a:t> (VP)</a:t>
            </a:r>
            <a:r>
              <a:rPr lang="en-US" b="0" dirty="0"/>
              <a:t>​</a:t>
            </a:r>
          </a:p>
          <a:p>
            <a:r>
              <a:rPr lang="fr-CH" b="0" dirty="0"/>
              <a:t>La décision d’orientation et de mise en niveaux se fondent sur les totaux de points obtenus dans les groupes de discipline.</a:t>
            </a:r>
            <a:r>
              <a:rPr lang="en-US" b="0" dirty="0"/>
              <a:t>​</a:t>
            </a:r>
            <a:endParaRPr lang="fr-CH" b="0" dirty="0">
              <a:solidFill>
                <a:srgbClr val="FF0000"/>
              </a:solidFill>
            </a:endParaRPr>
          </a:p>
          <a:p>
            <a:pPr marL="0" indent="0">
              <a:buNone/>
            </a:pPr>
            <a:r>
              <a:rPr lang="fr-CH" b="0" dirty="0">
                <a:solidFill>
                  <a:srgbClr val="FF0000"/>
                </a:solidFill>
              </a:rPr>
              <a:t>       </a:t>
            </a:r>
            <a:r>
              <a:rPr lang="fr-CH" b="0" dirty="0"/>
              <a:t>La procédure d’orientation et de mise en niveaux ne prévoit pas de cas limites.</a:t>
            </a:r>
            <a:r>
              <a:rPr lang="en-US" b="0" dirty="0"/>
              <a:t>​</a:t>
            </a:r>
          </a:p>
          <a:p>
            <a:pPr marL="0" indent="0">
              <a:buNone/>
            </a:pPr>
            <a:endParaRPr lang="fr-CH" dirty="0"/>
          </a:p>
          <a:p>
            <a:endParaRPr lang="fr-CH" dirty="0"/>
          </a:p>
          <a:p>
            <a:endParaRPr lang="en-CH" dirty="0"/>
          </a:p>
        </p:txBody>
      </p:sp>
      <p:sp>
        <p:nvSpPr>
          <p:cNvPr id="4" name="Slide Number Placeholder 3">
            <a:extLst>
              <a:ext uri="{FF2B5EF4-FFF2-40B4-BE49-F238E27FC236}">
                <a16:creationId xmlns:a16="http://schemas.microsoft.com/office/drawing/2014/main" id="{419B2A37-30B7-37DD-1B59-78490634AD19}"/>
              </a:ext>
            </a:extLst>
          </p:cNvPr>
          <p:cNvSpPr>
            <a:spLocks noGrp="1"/>
          </p:cNvSpPr>
          <p:nvPr>
            <p:ph type="sldNum" sz="quarter" idx="4"/>
          </p:nvPr>
        </p:nvSpPr>
        <p:spPr/>
        <p:txBody>
          <a:bodyPr/>
          <a:lstStyle/>
          <a:p>
            <a:fld id="{55B4C71B-5AB6-3141-9991-BED08649FFB2}" type="slidenum">
              <a:rPr lang="en-CH" smtClean="0"/>
              <a:pPr/>
              <a:t>5</a:t>
            </a:fld>
            <a:endParaRPr lang="en-CH"/>
          </a:p>
        </p:txBody>
      </p:sp>
      <p:sp>
        <p:nvSpPr>
          <p:cNvPr id="6" name="Titre 5">
            <a:extLst>
              <a:ext uri="{FF2B5EF4-FFF2-40B4-BE49-F238E27FC236}">
                <a16:creationId xmlns:a16="http://schemas.microsoft.com/office/drawing/2014/main" id="{E0C66316-7892-0A06-4401-4B60C6E8C180}"/>
              </a:ext>
            </a:extLst>
          </p:cNvPr>
          <p:cNvSpPr>
            <a:spLocks noGrp="1"/>
          </p:cNvSpPr>
          <p:nvPr>
            <p:ph type="title"/>
          </p:nvPr>
        </p:nvSpPr>
        <p:spPr/>
        <p:txBody>
          <a:bodyPr/>
          <a:lstStyle/>
          <a:p>
            <a:r>
              <a:rPr lang="fr-FR" dirty="0"/>
              <a:t>Orientation</a:t>
            </a:r>
          </a:p>
        </p:txBody>
      </p:sp>
      <p:pic>
        <p:nvPicPr>
          <p:cNvPr id="5" name="Image 4">
            <a:extLst>
              <a:ext uri="{FF2B5EF4-FFF2-40B4-BE49-F238E27FC236}">
                <a16:creationId xmlns:a16="http://schemas.microsoft.com/office/drawing/2014/main" id="{852C6872-160C-1288-7E4D-54CCD16B4E71}"/>
              </a:ext>
            </a:extLst>
          </p:cNvPr>
          <p:cNvPicPr>
            <a:picLocks noChangeAspect="1"/>
          </p:cNvPicPr>
          <p:nvPr/>
        </p:nvPicPr>
        <p:blipFill>
          <a:blip r:embed="rId2"/>
          <a:stretch>
            <a:fillRect/>
          </a:stretch>
        </p:blipFill>
        <p:spPr>
          <a:xfrm>
            <a:off x="3155744" y="3110171"/>
            <a:ext cx="2808312" cy="1693247"/>
          </a:xfrm>
          <a:prstGeom prst="rect">
            <a:avLst/>
          </a:prstGeom>
        </p:spPr>
      </p:pic>
    </p:spTree>
    <p:extLst>
      <p:ext uri="{BB962C8B-B14F-4D97-AF65-F5344CB8AC3E}">
        <p14:creationId xmlns:p14="http://schemas.microsoft.com/office/powerpoint/2010/main" val="277995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altLang="fr-FR" dirty="0">
                <a:latin typeface="Arial" panose="020B0604020202020204" pitchFamily="34" charset="0"/>
                <a:cs typeface="Arial" panose="020B0604020202020204" pitchFamily="34" charset="0"/>
              </a:rPr>
              <a:t>Voie générale (VG), les niveaux</a:t>
            </a:r>
            <a:br>
              <a:rPr lang="fr-CH" altLang="fr-FR" sz="2100" dirty="0">
                <a:latin typeface="Arial" panose="020B0604020202020204" pitchFamily="34" charset="0"/>
                <a:cs typeface="Arial" panose="020B0604020202020204" pitchFamily="34" charset="0"/>
              </a:rPr>
            </a:br>
            <a:r>
              <a:rPr lang="fr-CH" altLang="fr-FR" sz="1500" dirty="0">
                <a:latin typeface="Arial" panose="020B0604020202020204" pitchFamily="34" charset="0"/>
                <a:cs typeface="Arial" panose="020B0604020202020204" pitchFamily="34" charset="0"/>
              </a:rPr>
              <a:t>3 disciplines : français, mathématiques, allemand</a:t>
            </a:r>
            <a:endParaRPr lang="fr-CH" sz="1500" dirty="0">
              <a:latin typeface="Arial" panose="020B0604020202020204" pitchFamily="34" charset="0"/>
              <a:cs typeface="Arial" panose="020B0604020202020204" pitchFamily="34" charset="0"/>
            </a:endParaRPr>
          </a:p>
        </p:txBody>
      </p:sp>
      <p:graphicFrame>
        <p:nvGraphicFramePr>
          <p:cNvPr id="7" name="Tableau 3">
            <a:extLst>
              <a:ext uri="{FF2B5EF4-FFF2-40B4-BE49-F238E27FC236}">
                <a16:creationId xmlns:a16="http://schemas.microsoft.com/office/drawing/2014/main" id="{DDC152E6-5F10-4A4B-ADDC-C912861D7553}"/>
              </a:ext>
            </a:extLst>
          </p:cNvPr>
          <p:cNvGraphicFramePr>
            <a:graphicFrameLocks noGrp="1"/>
          </p:cNvGraphicFramePr>
          <p:nvPr>
            <p:extLst>
              <p:ext uri="{D42A27DB-BD31-4B8C-83A1-F6EECF244321}">
                <p14:modId xmlns:p14="http://schemas.microsoft.com/office/powerpoint/2010/main" val="1995406581"/>
              </p:ext>
            </p:extLst>
          </p:nvPr>
        </p:nvGraphicFramePr>
        <p:xfrm>
          <a:off x="1188998" y="1354391"/>
          <a:ext cx="6641590" cy="2648187"/>
        </p:xfrm>
        <a:graphic>
          <a:graphicData uri="http://schemas.openxmlformats.org/drawingml/2006/table">
            <a:tbl>
              <a:tblPr firstRow="1" bandRow="1">
                <a:tableStyleId>{93296810-A885-4BE3-A3E7-6D5BEEA58F35}</a:tableStyleId>
              </a:tblPr>
              <a:tblGrid>
                <a:gridCol w="3320795">
                  <a:extLst>
                    <a:ext uri="{9D8B030D-6E8A-4147-A177-3AD203B41FA5}">
                      <a16:colId xmlns:a16="http://schemas.microsoft.com/office/drawing/2014/main" val="2765211899"/>
                    </a:ext>
                  </a:extLst>
                </a:gridCol>
                <a:gridCol w="3320795">
                  <a:extLst>
                    <a:ext uri="{9D8B030D-6E8A-4147-A177-3AD203B41FA5}">
                      <a16:colId xmlns:a16="http://schemas.microsoft.com/office/drawing/2014/main" val="236991519"/>
                    </a:ext>
                  </a:extLst>
                </a:gridCol>
              </a:tblGrid>
              <a:tr h="882729">
                <a:tc>
                  <a:txBody>
                    <a:bodyPr/>
                    <a:lstStyle/>
                    <a:p>
                      <a:r>
                        <a:rPr lang="fr-CH" sz="1500" dirty="0"/>
                        <a:t>Moyenne annuelle finale</a:t>
                      </a:r>
                      <a:endParaRPr lang="fr-CH" sz="1500" dirty="0">
                        <a:latin typeface="Arial" panose="020B0604020202020204" pitchFamily="34" charset="0"/>
                        <a:cs typeface="Arial" panose="020B0604020202020204" pitchFamily="34" charset="0"/>
                      </a:endParaRPr>
                    </a:p>
                  </a:txBody>
                  <a:tcPr marL="68580" marR="68580" marT="34290" marB="34290">
                    <a:solidFill>
                      <a:schemeClr val="accent6">
                        <a:lumMod val="60000"/>
                        <a:lumOff val="40000"/>
                      </a:schemeClr>
                    </a:solidFill>
                  </a:tcPr>
                </a:tc>
                <a:tc>
                  <a:txBody>
                    <a:bodyPr/>
                    <a:lstStyle/>
                    <a:p>
                      <a:r>
                        <a:rPr lang="fr-CH" sz="1500" dirty="0"/>
                        <a:t>Niveau suivi en début de 9</a:t>
                      </a:r>
                      <a:r>
                        <a:rPr lang="fr-CH" sz="1500" baseline="30000" dirty="0"/>
                        <a:t>ème</a:t>
                      </a:r>
                      <a:r>
                        <a:rPr lang="fr-CH" sz="1500" dirty="0"/>
                        <a:t> année</a:t>
                      </a:r>
                      <a:endParaRPr lang="fr-CH" sz="1500" dirty="0">
                        <a:latin typeface="Arial" panose="020B0604020202020204" pitchFamily="34" charset="0"/>
                        <a:cs typeface="Arial" panose="020B0604020202020204" pitchFamily="34" charset="0"/>
                      </a:endParaRPr>
                    </a:p>
                  </a:txBody>
                  <a:tcPr marL="68580" marR="68580" marT="34290" marB="34290">
                    <a:solidFill>
                      <a:schemeClr val="accent6">
                        <a:lumMod val="60000"/>
                        <a:lumOff val="40000"/>
                      </a:schemeClr>
                    </a:solidFill>
                  </a:tcPr>
                </a:tc>
                <a:extLst>
                  <a:ext uri="{0D108BD9-81ED-4DB2-BD59-A6C34878D82A}">
                    <a16:rowId xmlns:a16="http://schemas.microsoft.com/office/drawing/2014/main" val="3957505490"/>
                  </a:ext>
                </a:extLst>
              </a:tr>
              <a:tr h="882729">
                <a:tc>
                  <a:txBody>
                    <a:bodyPr/>
                    <a:lstStyle/>
                    <a:p>
                      <a:r>
                        <a:rPr lang="fr-CH" sz="1500" dirty="0"/>
                        <a:t>4 ou moins</a:t>
                      </a:r>
                      <a:endParaRPr lang="fr-CH" sz="1500" dirty="0">
                        <a:latin typeface="Arial" panose="020B0604020202020204" pitchFamily="34" charset="0"/>
                        <a:cs typeface="Arial" panose="020B0604020202020204" pitchFamily="34" charset="0"/>
                      </a:endParaRPr>
                    </a:p>
                  </a:txBody>
                  <a:tcPr marL="68580" marR="68580" marT="34290" marB="34290"/>
                </a:tc>
                <a:tc>
                  <a:txBody>
                    <a:bodyPr/>
                    <a:lstStyle/>
                    <a:p>
                      <a:r>
                        <a:rPr lang="fr-CH" sz="1500" dirty="0"/>
                        <a:t>Niveau 1</a:t>
                      </a:r>
                      <a:endParaRPr lang="fr-CH" sz="15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534058376"/>
                  </a:ext>
                </a:extLst>
              </a:tr>
              <a:tr h="882729">
                <a:tc>
                  <a:txBody>
                    <a:bodyPr/>
                    <a:lstStyle/>
                    <a:p>
                      <a:r>
                        <a:rPr lang="fr-CH" sz="1500" dirty="0"/>
                        <a:t>4.5 et plus</a:t>
                      </a:r>
                      <a:endParaRPr lang="fr-CH" sz="1500" dirty="0">
                        <a:latin typeface="Arial" panose="020B0604020202020204" pitchFamily="34" charset="0"/>
                        <a:cs typeface="Arial" panose="020B0604020202020204" pitchFamily="34" charset="0"/>
                      </a:endParaRPr>
                    </a:p>
                  </a:txBody>
                  <a:tcPr marL="68580" marR="68580" marT="34290" marB="34290"/>
                </a:tc>
                <a:tc>
                  <a:txBody>
                    <a:bodyPr/>
                    <a:lstStyle/>
                    <a:p>
                      <a:r>
                        <a:rPr lang="fr-CH" sz="1500" dirty="0"/>
                        <a:t>Niveau 2</a:t>
                      </a:r>
                      <a:endParaRPr lang="fr-CH" sz="15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132673309"/>
                  </a:ext>
                </a:extLst>
              </a:tr>
            </a:tbl>
          </a:graphicData>
        </a:graphic>
      </p:graphicFrame>
      <p:sp>
        <p:nvSpPr>
          <p:cNvPr id="4" name="ZoneTexte 3">
            <a:extLst>
              <a:ext uri="{FF2B5EF4-FFF2-40B4-BE49-F238E27FC236}">
                <a16:creationId xmlns:a16="http://schemas.microsoft.com/office/drawing/2014/main" id="{1D015EBF-77A2-B011-C38A-F07760A61F89}"/>
              </a:ext>
            </a:extLst>
          </p:cNvPr>
          <p:cNvSpPr txBox="1"/>
          <p:nvPr/>
        </p:nvSpPr>
        <p:spPr>
          <a:xfrm>
            <a:off x="1480900" y="4131058"/>
            <a:ext cx="6057786" cy="366062"/>
          </a:xfrm>
          <a:prstGeom prst="rect">
            <a:avLst/>
          </a:prstGeom>
          <a:noFill/>
        </p:spPr>
        <p:txBody>
          <a:bodyPr wrap="square">
            <a:spAutoFit/>
          </a:bodyPr>
          <a:lstStyle/>
          <a:p>
            <a:pPr algn="l" rtl="0" fontAlgn="base">
              <a:lnSpc>
                <a:spcPts val="2307"/>
              </a:lnSpc>
            </a:pPr>
            <a:r>
              <a:rPr lang="fr-CH" sz="1800" b="1" i="0" u="none" strike="noStrike" dirty="0">
                <a:solidFill>
                  <a:srgbClr val="000000"/>
                </a:solidFill>
                <a:effectLst/>
                <a:latin typeface="Arial" panose="020B0604020202020204" pitchFamily="34" charset="0"/>
                <a:cs typeface="Arial" panose="020B0604020202020204" pitchFamily="34" charset="0"/>
              </a:rPr>
              <a:t>Aucun cas limite n’est prévu pour la mise en niveaux</a:t>
            </a:r>
            <a:endParaRPr lang="en-US" b="1"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87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a:latin typeface="Arial" panose="020B0604020202020204" pitchFamily="34" charset="0"/>
                <a:cs typeface="Arial" panose="020B0604020202020204" pitchFamily="34" charset="0"/>
              </a:rPr>
              <a:t>Voie </a:t>
            </a:r>
            <a:r>
              <a:rPr lang="fr-CH" dirty="0" err="1">
                <a:latin typeface="Arial" panose="020B0604020202020204" pitchFamily="34" charset="0"/>
                <a:cs typeface="Arial" panose="020B0604020202020204" pitchFamily="34" charset="0"/>
              </a:rPr>
              <a:t>prégymnasiale</a:t>
            </a:r>
            <a:r>
              <a:rPr lang="fr-CH" dirty="0">
                <a:latin typeface="Arial" panose="020B0604020202020204" pitchFamily="34" charset="0"/>
                <a:cs typeface="Arial" panose="020B0604020202020204" pitchFamily="34" charset="0"/>
              </a:rPr>
              <a:t> (VP)</a:t>
            </a:r>
          </a:p>
        </p:txBody>
      </p:sp>
      <p:graphicFrame>
        <p:nvGraphicFramePr>
          <p:cNvPr id="5" name="Tableau 7">
            <a:extLst>
              <a:ext uri="{FF2B5EF4-FFF2-40B4-BE49-F238E27FC236}">
                <a16:creationId xmlns:a16="http://schemas.microsoft.com/office/drawing/2014/main" id="{6F2E950A-5A74-4BF0-8910-2AF9071C978B}"/>
              </a:ext>
            </a:extLst>
          </p:cNvPr>
          <p:cNvGraphicFramePr>
            <a:graphicFrameLocks noGrp="1"/>
          </p:cNvGraphicFramePr>
          <p:nvPr>
            <p:extLst>
              <p:ext uri="{D42A27DB-BD31-4B8C-83A1-F6EECF244321}">
                <p14:modId xmlns:p14="http://schemas.microsoft.com/office/powerpoint/2010/main" val="1687738933"/>
              </p:ext>
            </p:extLst>
          </p:nvPr>
        </p:nvGraphicFramePr>
        <p:xfrm>
          <a:off x="1394411" y="1440180"/>
          <a:ext cx="6751315" cy="2720340"/>
        </p:xfrm>
        <a:graphic>
          <a:graphicData uri="http://schemas.openxmlformats.org/drawingml/2006/table">
            <a:tbl>
              <a:tblPr firstRow="1" bandRow="1">
                <a:tableStyleId>{93296810-A885-4BE3-A3E7-6D5BEEA58F35}</a:tableStyleId>
              </a:tblPr>
              <a:tblGrid>
                <a:gridCol w="1591310">
                  <a:extLst>
                    <a:ext uri="{9D8B030D-6E8A-4147-A177-3AD203B41FA5}">
                      <a16:colId xmlns:a16="http://schemas.microsoft.com/office/drawing/2014/main" val="70345803"/>
                    </a:ext>
                  </a:extLst>
                </a:gridCol>
                <a:gridCol w="3579231">
                  <a:extLst>
                    <a:ext uri="{9D8B030D-6E8A-4147-A177-3AD203B41FA5}">
                      <a16:colId xmlns:a16="http://schemas.microsoft.com/office/drawing/2014/main" val="1150675644"/>
                    </a:ext>
                  </a:extLst>
                </a:gridCol>
                <a:gridCol w="1580774">
                  <a:extLst>
                    <a:ext uri="{9D8B030D-6E8A-4147-A177-3AD203B41FA5}">
                      <a16:colId xmlns:a16="http://schemas.microsoft.com/office/drawing/2014/main" val="1375875265"/>
                    </a:ext>
                  </a:extLst>
                </a:gridCol>
              </a:tblGrid>
              <a:tr h="525780">
                <a:tc>
                  <a:txBody>
                    <a:bodyPr/>
                    <a:lstStyle/>
                    <a:p>
                      <a:r>
                        <a:rPr lang="fr-CH" sz="1500" dirty="0"/>
                        <a:t>Groupe</a:t>
                      </a:r>
                      <a:endParaRPr lang="fr-CH" sz="1500" dirty="0">
                        <a:latin typeface="Arial" panose="020B0604020202020204" pitchFamily="34" charset="0"/>
                        <a:cs typeface="Arial" panose="020B0604020202020204" pitchFamily="34" charset="0"/>
                      </a:endParaRPr>
                    </a:p>
                  </a:txBody>
                  <a:tcPr marL="68580" marR="68580" marT="34290" marB="34290">
                    <a:solidFill>
                      <a:schemeClr val="accent6">
                        <a:lumMod val="60000"/>
                        <a:lumOff val="40000"/>
                      </a:schemeClr>
                    </a:solidFill>
                  </a:tcPr>
                </a:tc>
                <a:tc>
                  <a:txBody>
                    <a:bodyPr/>
                    <a:lstStyle/>
                    <a:p>
                      <a:r>
                        <a:rPr lang="fr-CH" sz="1500" dirty="0"/>
                        <a:t>Disciplines</a:t>
                      </a:r>
                      <a:endParaRPr lang="fr-CH" sz="1500" dirty="0">
                        <a:latin typeface="Arial" panose="020B0604020202020204" pitchFamily="34" charset="0"/>
                        <a:cs typeface="Arial" panose="020B0604020202020204" pitchFamily="34" charset="0"/>
                      </a:endParaRPr>
                    </a:p>
                  </a:txBody>
                  <a:tcPr marL="68580" marR="68580" marT="34290" marB="34290">
                    <a:solidFill>
                      <a:schemeClr val="accent6">
                        <a:lumMod val="60000"/>
                        <a:lumOff val="40000"/>
                      </a:schemeClr>
                    </a:solidFill>
                  </a:tcPr>
                </a:tc>
                <a:tc>
                  <a:txBody>
                    <a:bodyPr/>
                    <a:lstStyle/>
                    <a:p>
                      <a:r>
                        <a:rPr lang="fr-CH" sz="1400" dirty="0"/>
                        <a:t>Points/Moyenne</a:t>
                      </a:r>
                      <a:endParaRPr lang="fr-CH" sz="1400" dirty="0">
                        <a:latin typeface="Arial" panose="020B0604020202020204" pitchFamily="34" charset="0"/>
                        <a:cs typeface="Arial" panose="020B0604020202020204" pitchFamily="34" charset="0"/>
                      </a:endParaRPr>
                    </a:p>
                  </a:txBody>
                  <a:tcPr marL="68580" marR="68580" marT="34290" marB="34290">
                    <a:solidFill>
                      <a:schemeClr val="accent6">
                        <a:lumMod val="60000"/>
                        <a:lumOff val="40000"/>
                      </a:schemeClr>
                    </a:solidFill>
                  </a:tcPr>
                </a:tc>
                <a:extLst>
                  <a:ext uri="{0D108BD9-81ED-4DB2-BD59-A6C34878D82A}">
                    <a16:rowId xmlns:a16="http://schemas.microsoft.com/office/drawing/2014/main" val="3859596488"/>
                  </a:ext>
                </a:extLst>
              </a:tr>
              <a:tr h="1440180">
                <a:tc>
                  <a:txBody>
                    <a:bodyPr/>
                    <a:lstStyle/>
                    <a:p>
                      <a:r>
                        <a:rPr lang="fr-CH" sz="1500" dirty="0"/>
                        <a:t>Groupe principal</a:t>
                      </a:r>
                      <a:endParaRPr lang="fr-CH" sz="1500" dirty="0">
                        <a:latin typeface="Arial" panose="020B0604020202020204" pitchFamily="34" charset="0"/>
                        <a:cs typeface="Arial" panose="020B0604020202020204" pitchFamily="34" charset="0"/>
                      </a:endParaRPr>
                    </a:p>
                  </a:txBody>
                  <a:tcPr marL="68580" marR="68580" marT="34290" marB="34290"/>
                </a:tc>
                <a:tc>
                  <a:txBody>
                    <a:bodyPr/>
                    <a:lstStyle/>
                    <a:p>
                      <a:r>
                        <a:rPr lang="fr-FR" sz="1500" u="none" strike="noStrike" kern="1200" baseline="0" dirty="0"/>
                        <a:t>Toutes les disciplines de la grille horaire sujettes à évaluation, soit en français, mathématiques, allemand, anglais,</a:t>
                      </a:r>
                    </a:p>
                    <a:p>
                      <a:r>
                        <a:rPr lang="fr-FR" sz="1500" u="none" strike="noStrike" kern="1200" baseline="0" dirty="0"/>
                        <a:t>sciences de la nature, géographie, histoire, arts visuels, musique et</a:t>
                      </a:r>
                    </a:p>
                    <a:p>
                      <a:r>
                        <a:rPr lang="fr-CH" sz="1500" u="none" strike="noStrike" kern="1200" baseline="0" dirty="0"/>
                        <a:t>activités créatrices et manuelles</a:t>
                      </a:r>
                      <a:endParaRPr lang="fr-CH" sz="1500" dirty="0">
                        <a:latin typeface="Arial" panose="020B0604020202020204" pitchFamily="34" charset="0"/>
                        <a:cs typeface="Arial" panose="020B0604020202020204" pitchFamily="34" charset="0"/>
                      </a:endParaRPr>
                    </a:p>
                  </a:txBody>
                  <a:tcPr marL="68580" marR="68580" marT="34290" marB="34290"/>
                </a:tc>
                <a:tc>
                  <a:txBody>
                    <a:bodyPr/>
                    <a:lstStyle/>
                    <a:p>
                      <a:r>
                        <a:rPr lang="fr-CH" sz="1500" dirty="0"/>
                        <a:t>Total de 46,5 points</a:t>
                      </a:r>
                    </a:p>
                    <a:p>
                      <a:endParaRPr lang="fr-CH" sz="15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790582470"/>
                  </a:ext>
                </a:extLst>
              </a:tr>
              <a:tr h="754380">
                <a:tc>
                  <a:txBody>
                    <a:bodyPr/>
                    <a:lstStyle/>
                    <a:p>
                      <a:r>
                        <a:rPr lang="fr-CH" sz="1500" dirty="0"/>
                        <a:t>Groupe restreint</a:t>
                      </a:r>
                      <a:endParaRPr lang="fr-CH" sz="1500" dirty="0">
                        <a:latin typeface="Arial" panose="020B0604020202020204" pitchFamily="34" charset="0"/>
                        <a:cs typeface="Arial" panose="020B0604020202020204" pitchFamily="34" charset="0"/>
                      </a:endParaRPr>
                    </a:p>
                  </a:txBody>
                  <a:tcPr marL="68580" marR="68580" marT="34290" marB="34290"/>
                </a:tc>
                <a:tc>
                  <a:txBody>
                    <a:bodyPr/>
                    <a:lstStyle/>
                    <a:p>
                      <a:r>
                        <a:rPr lang="fr-CH" sz="1500" u="none" strike="noStrike" kern="1200" baseline="0" dirty="0"/>
                        <a:t>français, mathématiques</a:t>
                      </a:r>
                    </a:p>
                    <a:p>
                      <a:r>
                        <a:rPr lang="fr-CH" sz="1500" u="none" strike="noStrike" kern="1200" baseline="0" dirty="0"/>
                        <a:t>et allemand.</a:t>
                      </a:r>
                      <a:endParaRPr lang="fr-CH" sz="15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500" dirty="0"/>
                        <a:t>Total de 15 points</a:t>
                      </a:r>
                    </a:p>
                  </a:txBody>
                  <a:tcPr marL="68580" marR="68580" marT="34290" marB="34290"/>
                </a:tc>
                <a:extLst>
                  <a:ext uri="{0D108BD9-81ED-4DB2-BD59-A6C34878D82A}">
                    <a16:rowId xmlns:a16="http://schemas.microsoft.com/office/drawing/2014/main" val="4179258455"/>
                  </a:ext>
                </a:extLst>
              </a:tr>
            </a:tbl>
          </a:graphicData>
        </a:graphic>
      </p:graphicFrame>
      <p:sp>
        <p:nvSpPr>
          <p:cNvPr id="4" name="ZoneTexte 3">
            <a:extLst>
              <a:ext uri="{FF2B5EF4-FFF2-40B4-BE49-F238E27FC236}">
                <a16:creationId xmlns:a16="http://schemas.microsoft.com/office/drawing/2014/main" id="{B41D73F5-900E-1FF9-6140-0E59BF7F9AE5}"/>
              </a:ext>
            </a:extLst>
          </p:cNvPr>
          <p:cNvSpPr txBox="1"/>
          <p:nvPr/>
        </p:nvSpPr>
        <p:spPr>
          <a:xfrm>
            <a:off x="1583668" y="4299942"/>
            <a:ext cx="5976664" cy="366062"/>
          </a:xfrm>
          <a:prstGeom prst="rect">
            <a:avLst/>
          </a:prstGeom>
          <a:noFill/>
        </p:spPr>
        <p:txBody>
          <a:bodyPr wrap="square">
            <a:spAutoFit/>
          </a:bodyPr>
          <a:lstStyle/>
          <a:p>
            <a:pPr algn="l" rtl="0" fontAlgn="base">
              <a:lnSpc>
                <a:spcPts val="2307"/>
              </a:lnSpc>
            </a:pPr>
            <a:r>
              <a:rPr lang="fr-CH" b="1" i="0" u="none" strike="noStrike" dirty="0">
                <a:solidFill>
                  <a:srgbClr val="000000"/>
                </a:solidFill>
                <a:effectLst/>
                <a:latin typeface="Arial" panose="020B0604020202020204" pitchFamily="34" charset="0"/>
                <a:cs typeface="Arial" panose="020B0604020202020204" pitchFamily="34" charset="0"/>
              </a:rPr>
              <a:t>Aucun cas limite n’est prévu pour l’orientation en VP</a:t>
            </a:r>
            <a:endParaRPr lang="en-US" b="1"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5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07028-58F6-897C-7E73-1613736286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21C6E-645E-A0AA-8BA7-3F35F38594BD}"/>
              </a:ext>
            </a:extLst>
          </p:cNvPr>
          <p:cNvSpPr>
            <a:spLocks noGrp="1"/>
          </p:cNvSpPr>
          <p:nvPr>
            <p:ph idx="1"/>
          </p:nvPr>
        </p:nvSpPr>
        <p:spPr/>
        <p:txBody>
          <a:bodyPr/>
          <a:lstStyle/>
          <a:p>
            <a:endParaRPr lang="fr-CH" dirty="0"/>
          </a:p>
          <a:p>
            <a:r>
              <a:rPr lang="fr-CH" b="0" dirty="0"/>
              <a:t>Les élèves de 8ème année passent des épreuves cantonales de références (ECR) en français, mathématiques et allemand.</a:t>
            </a:r>
            <a:r>
              <a:rPr lang="en-US" b="0" dirty="0"/>
              <a:t>​</a:t>
            </a:r>
          </a:p>
          <a:p>
            <a:pPr marL="0" indent="0">
              <a:buNone/>
            </a:pPr>
            <a:endParaRPr lang="en-US" b="0" dirty="0"/>
          </a:p>
          <a:p>
            <a:r>
              <a:rPr lang="fr-CH" b="0" dirty="0"/>
              <a:t>Les résultats de ces épreuves sont pris en compte à hauteur de 30% dans le calcul de la moyenne annuelle, contre 70% pour les résultats des évaluations de l’année.</a:t>
            </a:r>
            <a:r>
              <a:rPr lang="en-US" b="0" dirty="0"/>
              <a:t>​</a:t>
            </a:r>
          </a:p>
          <a:p>
            <a:pPr marL="0" indent="0">
              <a:buNone/>
            </a:pPr>
            <a:endParaRPr lang="en-US" b="0" dirty="0"/>
          </a:p>
          <a:p>
            <a:pPr marL="285750"/>
            <a:endParaRPr lang="fr-CH" b="0" dirty="0"/>
          </a:p>
          <a:p>
            <a:pPr marL="285750"/>
            <a:endParaRPr lang="en-US" b="0" dirty="0"/>
          </a:p>
          <a:p>
            <a:pPr marL="0" indent="0">
              <a:buNone/>
            </a:pPr>
            <a:endParaRPr lang="fr-CH" dirty="0"/>
          </a:p>
          <a:p>
            <a:endParaRPr lang="en-CH" dirty="0"/>
          </a:p>
        </p:txBody>
      </p:sp>
      <p:sp>
        <p:nvSpPr>
          <p:cNvPr id="4" name="Slide Number Placeholder 3">
            <a:extLst>
              <a:ext uri="{FF2B5EF4-FFF2-40B4-BE49-F238E27FC236}">
                <a16:creationId xmlns:a16="http://schemas.microsoft.com/office/drawing/2014/main" id="{46959307-C4AD-ADBC-02B0-8BE549F35CE9}"/>
              </a:ext>
            </a:extLst>
          </p:cNvPr>
          <p:cNvSpPr>
            <a:spLocks noGrp="1"/>
          </p:cNvSpPr>
          <p:nvPr>
            <p:ph type="sldNum" sz="quarter" idx="4"/>
          </p:nvPr>
        </p:nvSpPr>
        <p:spPr/>
        <p:txBody>
          <a:bodyPr/>
          <a:lstStyle/>
          <a:p>
            <a:fld id="{55B4C71B-5AB6-3141-9991-BED08649FFB2}" type="slidenum">
              <a:rPr lang="en-CH" smtClean="0"/>
              <a:pPr/>
              <a:t>8</a:t>
            </a:fld>
            <a:endParaRPr lang="en-CH"/>
          </a:p>
        </p:txBody>
      </p:sp>
      <p:sp>
        <p:nvSpPr>
          <p:cNvPr id="6" name="Titre 5">
            <a:extLst>
              <a:ext uri="{FF2B5EF4-FFF2-40B4-BE49-F238E27FC236}">
                <a16:creationId xmlns:a16="http://schemas.microsoft.com/office/drawing/2014/main" id="{358CDD35-D480-3F45-028C-D4DC9282F485}"/>
              </a:ext>
            </a:extLst>
          </p:cNvPr>
          <p:cNvSpPr>
            <a:spLocks noGrp="1"/>
          </p:cNvSpPr>
          <p:nvPr>
            <p:ph type="title"/>
          </p:nvPr>
        </p:nvSpPr>
        <p:spPr/>
        <p:txBody>
          <a:bodyPr/>
          <a:lstStyle/>
          <a:p>
            <a:r>
              <a:rPr lang="fr-FR" dirty="0"/>
              <a:t>ECR </a:t>
            </a:r>
          </a:p>
        </p:txBody>
      </p:sp>
    </p:spTree>
    <p:extLst>
      <p:ext uri="{BB962C8B-B14F-4D97-AF65-F5344CB8AC3E}">
        <p14:creationId xmlns:p14="http://schemas.microsoft.com/office/powerpoint/2010/main" val="381860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002E-2AEA-0820-5A38-7E70117DE0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DE585-3E5E-0B90-FCAA-D55D55D01A41}"/>
              </a:ext>
            </a:extLst>
          </p:cNvPr>
          <p:cNvSpPr>
            <a:spLocks noGrp="1"/>
          </p:cNvSpPr>
          <p:nvPr>
            <p:ph idx="1"/>
          </p:nvPr>
        </p:nvSpPr>
        <p:spPr/>
        <p:txBody>
          <a:bodyPr/>
          <a:lstStyle/>
          <a:p>
            <a:endParaRPr lang="fr-CH" dirty="0"/>
          </a:p>
          <a:p>
            <a:pPr marL="285750"/>
            <a:r>
              <a:rPr lang="fr-CH" b="0" dirty="0"/>
              <a:t>Exemple de calcul de moyenne annuelle finale avec ECR : </a:t>
            </a:r>
            <a:r>
              <a:rPr lang="en-US" b="0" dirty="0"/>
              <a:t>​</a:t>
            </a:r>
          </a:p>
          <a:p>
            <a:pPr marL="0" indent="0">
              <a:buNone/>
            </a:pPr>
            <a:endParaRPr lang="en-US" b="0" dirty="0"/>
          </a:p>
          <a:p>
            <a:pPr marL="0" indent="0" algn="ctr">
              <a:buNone/>
            </a:pPr>
            <a:r>
              <a:rPr lang="fr-CH" b="0" dirty="0"/>
              <a:t>(</a:t>
            </a:r>
            <a:r>
              <a:rPr lang="fr-CH" b="0" dirty="0" err="1"/>
              <a:t>moy</a:t>
            </a:r>
            <a:r>
              <a:rPr lang="fr-CH" b="0" dirty="0"/>
              <a:t>. annuelle x 70)+(</a:t>
            </a:r>
            <a:r>
              <a:rPr lang="fr-CH" b="0" dirty="0" err="1"/>
              <a:t>moy</a:t>
            </a:r>
            <a:r>
              <a:rPr lang="fr-CH" b="0" dirty="0"/>
              <a:t>. ECR x 30)</a:t>
            </a:r>
            <a:r>
              <a:rPr lang="en-US" b="0" dirty="0"/>
              <a:t>​</a:t>
            </a:r>
          </a:p>
          <a:p>
            <a:pPr marL="0" indent="0" algn="ctr">
              <a:buNone/>
            </a:pPr>
            <a:r>
              <a:rPr lang="fr-CH" b="0" dirty="0"/>
              <a:t>100</a:t>
            </a:r>
            <a:r>
              <a:rPr lang="en-US" b="0" dirty="0"/>
              <a:t>​</a:t>
            </a:r>
          </a:p>
          <a:p>
            <a:pPr marL="0" indent="0">
              <a:buNone/>
            </a:pPr>
            <a:endParaRPr lang="fr-CH" b="0" dirty="0"/>
          </a:p>
          <a:p>
            <a:pPr marL="285750"/>
            <a:r>
              <a:rPr lang="fr-CH" b="0" dirty="0"/>
              <a:t>Remarque : la moyenne annuelle est arrondie au dixième.</a:t>
            </a:r>
          </a:p>
          <a:p>
            <a:pPr marL="0" indent="0" algn="ctr">
              <a:buNone/>
            </a:pPr>
            <a:r>
              <a:rPr lang="fr-CH" b="0" dirty="0"/>
              <a:t>Exemple : 4.74 devient 4.7</a:t>
            </a:r>
            <a:r>
              <a:rPr lang="en-US" b="0" dirty="0"/>
              <a:t>​</a:t>
            </a:r>
            <a:r>
              <a:rPr lang="fr-CH" b="0" dirty="0"/>
              <a:t> et 4.75 devient 4.8</a:t>
            </a:r>
            <a:r>
              <a:rPr lang="en-US" b="0" dirty="0"/>
              <a:t>​</a:t>
            </a:r>
          </a:p>
          <a:p>
            <a:pPr marL="0" indent="0">
              <a:buNone/>
            </a:pPr>
            <a:endParaRPr lang="en-US" b="0" dirty="0"/>
          </a:p>
          <a:p>
            <a:pPr marL="285750"/>
            <a:endParaRPr lang="fr-CH" b="0" dirty="0"/>
          </a:p>
          <a:p>
            <a:pPr marL="285750"/>
            <a:endParaRPr lang="en-US" b="0" dirty="0"/>
          </a:p>
          <a:p>
            <a:pPr marL="0" indent="0">
              <a:buNone/>
            </a:pPr>
            <a:endParaRPr lang="fr-CH" dirty="0"/>
          </a:p>
          <a:p>
            <a:endParaRPr lang="en-CH" dirty="0"/>
          </a:p>
        </p:txBody>
      </p:sp>
      <p:sp>
        <p:nvSpPr>
          <p:cNvPr id="4" name="Slide Number Placeholder 3">
            <a:extLst>
              <a:ext uri="{FF2B5EF4-FFF2-40B4-BE49-F238E27FC236}">
                <a16:creationId xmlns:a16="http://schemas.microsoft.com/office/drawing/2014/main" id="{E9F2A32E-1DFB-1CFB-1117-239A4655B849}"/>
              </a:ext>
            </a:extLst>
          </p:cNvPr>
          <p:cNvSpPr>
            <a:spLocks noGrp="1"/>
          </p:cNvSpPr>
          <p:nvPr>
            <p:ph type="sldNum" sz="quarter" idx="4"/>
          </p:nvPr>
        </p:nvSpPr>
        <p:spPr/>
        <p:txBody>
          <a:bodyPr/>
          <a:lstStyle/>
          <a:p>
            <a:fld id="{55B4C71B-5AB6-3141-9991-BED08649FFB2}" type="slidenum">
              <a:rPr lang="en-CH" smtClean="0"/>
              <a:pPr/>
              <a:t>9</a:t>
            </a:fld>
            <a:endParaRPr lang="en-CH"/>
          </a:p>
        </p:txBody>
      </p:sp>
      <p:sp>
        <p:nvSpPr>
          <p:cNvPr id="6" name="Titre 5">
            <a:extLst>
              <a:ext uri="{FF2B5EF4-FFF2-40B4-BE49-F238E27FC236}">
                <a16:creationId xmlns:a16="http://schemas.microsoft.com/office/drawing/2014/main" id="{3950664B-C00F-E285-70C5-3E18925C33AD}"/>
              </a:ext>
            </a:extLst>
          </p:cNvPr>
          <p:cNvSpPr>
            <a:spLocks noGrp="1"/>
          </p:cNvSpPr>
          <p:nvPr>
            <p:ph type="title"/>
          </p:nvPr>
        </p:nvSpPr>
        <p:spPr/>
        <p:txBody>
          <a:bodyPr/>
          <a:lstStyle/>
          <a:p>
            <a:r>
              <a:rPr lang="fr-FR" dirty="0"/>
              <a:t>ECR </a:t>
            </a:r>
          </a:p>
        </p:txBody>
      </p:sp>
      <p:cxnSp>
        <p:nvCxnSpPr>
          <p:cNvPr id="5" name="Connecteur droit 4">
            <a:extLst>
              <a:ext uri="{FF2B5EF4-FFF2-40B4-BE49-F238E27FC236}">
                <a16:creationId xmlns:a16="http://schemas.microsoft.com/office/drawing/2014/main" id="{4F1CC4F2-1026-1FFA-EABB-1078515AC903}"/>
              </a:ext>
            </a:extLst>
          </p:cNvPr>
          <p:cNvCxnSpPr/>
          <p:nvPr/>
        </p:nvCxnSpPr>
        <p:spPr>
          <a:xfrm>
            <a:off x="3635896" y="2211710"/>
            <a:ext cx="2808312" cy="0"/>
          </a:xfrm>
          <a:prstGeom prst="line">
            <a:avLst/>
          </a:prstGeom>
          <a:ln w="317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35961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TIMEBANDSHAPEPADDINGTOP" val="3"/>
  <p:tag name="OTLMARKERSHAPE" val="OTL"/>
  <p:tag name="OTLTIMEBANDCULTUREINFO" val="en-US"/>
  <p:tag name="OTLTIMEBANDTHREEDEFFECTS" val="Gel"/>
  <p:tag name="OTLTIMEBANDAUTODATERANGE" val="True"/>
  <p:tag name="OTLTIMEBANDSTARTDATE" val="2016-08-02T23:59:59.9990000Z"/>
  <p:tag name="OTLTIMEBANDWORKINGDAYS" val="All"/>
  <p:tag name="OTLTIMEBANDELAPSEDTIMEEXTENSION" val="False"/>
  <p:tag name="OTLTIMEBANDUSETIME" val="False"/>
  <p:tag name="OTLTIMEBANDTIMECONFIGWORKDAYSTART" val="00:00:00"/>
  <p:tag name="OTLTIMEBANDTIMECONFIGWORKDAYEND" val="23:59:00"/>
  <p:tag name="OTLTIMEBANDAPPENDYEARONYEARCHANGE" val="True"/>
  <p:tag name="OTLTIMEBANDSCALEMARKING" val="None"/>
  <p:tag name="OTLRIGHTENDCAPSMARGINRIGHT" val="20"/>
  <p:tag name="OTLLEFTENDCAPSMARGINLEFT" val="20"/>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Fals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16"/>
  <p:tag name="OTLTIMEBANDSPACINGBELOW" val="16"/>
  <p:tag name="OTLTIMEBANDSPACINGABOVEFORSWLANDTASKS" val="16"/>
  <p:tag name="OTLTIMEBANDSPACINGBELOWFORSWLANDTASKS" val="16"/>
  <p:tag name="OTLTIMEBANDSCALEFORMAT" val="w"/>
  <p:tag name="OTLTIMEBANDSCALETYPE" val="Weeks"/>
  <p:tag name="OTLTIMEBANDSHAPETYPE" val="EllipseTimeband"/>
  <p:tag name="OTLTIMEBANDSHAPEHEIGHT" val="30"/>
  <p:tag name="OTLTIMEBANDSHAPEPADDINGLEFT" val="13"/>
  <p:tag name="OTLTIMEBANDENDDATE" val="2025-12-15T23:59:00.0000000"/>
  <p:tag name="OTLTIMEBANDQUICKPOSITION" val="Custom"/>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Milestone 3"/>
  <p:tag name="OTLPOSITIONONTASK" val="None"/>
  <p:tag name="OTLRELATEDTASKID" val="00000000-0000-0000-0000-000000000000"/>
  <p:tag name="OTLWEEKNUMBERINGFORMAT" val="WNFormat1"/>
  <p:tag name="OTLWEEKNUMBERINGISVISIBLE" val="False"/>
  <p:tag name="OTLDATE" val="2025-08-19T23:59:00.0000000"/>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Milestone 3"/>
  <p:tag name="OTLPOSITIONONTASK" val="None"/>
  <p:tag name="OTLRELATEDTASKID" val="00000000-0000-0000-0000-000000000000"/>
  <p:tag name="OTLWEEKNUMBERINGFORMAT" val="WNFormat1"/>
  <p:tag name="OTLWEEKNUMBERINGISVISIBLE" val="False"/>
  <p:tag name="OTLDATE" val="2025-08-19T23:59:00.0000000"/>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Milestone 3"/>
  <p:tag name="OTLPOSITIONONTASK" val="None"/>
  <p:tag name="OTLRELATEDTASKID" val="00000000-0000-0000-0000-000000000000"/>
  <p:tag name="OTLWEEKNUMBERINGFORMAT" val="WNFormat1"/>
  <p:tag name="OTLWEEKNUMBERINGISVISIBLE" val="False"/>
  <p:tag name="OTLDATE" val="2025-08-19T23:59:00.0000000"/>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Milestone 3"/>
  <p:tag name="OTLPOSITIONONTASK" val="None"/>
  <p:tag name="OTLRELATEDTASKID" val="00000000-0000-0000-0000-000000000000"/>
  <p:tag name="OTLWEEKNUMBERINGFORMAT" val="WNFormat1"/>
  <p:tag name="OTLWEEKNUMBERINGISVISIBLE" val="False"/>
  <p:tag name="OTLDATE" val="2025-08-19T23:59:00.0000000"/>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Milestone 3"/>
  <p:tag name="OTLPOSITIONONTASK" val="None"/>
  <p:tag name="OTLRELATEDTASKID" val="00000000-0000-0000-0000-000000000000"/>
  <p:tag name="OTLWEEKNUMBERINGFORMAT" val="WNFormat1"/>
  <p:tag name="OTLWEEKNUMBERINGISVISIBLE" val="False"/>
  <p:tag name="OTLDATE" val="2025-08-19T23:59:00.0000000"/>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Milestone 3"/>
  <p:tag name="OTLPOSITIONONTASK" val="None"/>
  <p:tag name="OTLRELATEDTASKID" val="00000000-0000-0000-0000-000000000000"/>
  <p:tag name="OTLWEEKNUMBERINGFORMAT" val="WNFormat1"/>
  <p:tag name="OTLWEEKNUMBERINGISVISIBLE" val="False"/>
  <p:tag name="OTLDATE" val="2025-08-19T23:59:00.0000000"/>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Milestone 3"/>
  <p:tag name="OTLPOSITIONONTASK" val="None"/>
  <p:tag name="OTLRELATEDTASKID" val="00000000-0000-0000-0000-000000000000"/>
  <p:tag name="OTLWEEKNUMBERINGFORMAT" val="WNFormat1"/>
  <p:tag name="OTLWEEKNUMBERINGISVISIBLE" val="False"/>
  <p:tag name="OTLDATE" val="2025-08-19T23:59:00.0000000"/>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Milestone 11"/>
  <p:tag name="OTLPOSITIONONTASK" val="None"/>
  <p:tag name="OTLRELATEDTASKID" val="00000000-0000-0000-0000-000000000000"/>
  <p:tag name="OTLWEEKNUMBERINGFORMAT" val="WNFormat1"/>
  <p:tag name="OTLWEEKNUMBERINGISVISIBLE" val="False"/>
  <p:tag name="OTLDATE" val="2025-11-01T23:59:00.0000000"/>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Milestone 11"/>
  <p:tag name="OTLPOSITIONONTASK" val="None"/>
  <p:tag name="OTLRELATEDTASKID" val="00000000-0000-0000-0000-000000000000"/>
  <p:tag name="OTLWEEKNUMBERINGFORMAT" val="WNFormat1"/>
  <p:tag name="OTLWEEKNUMBERINGISVISIBLE" val="False"/>
  <p:tag name="OTLDATE" val="2025-11-01T23:59:00.0000000"/>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Milestone 11"/>
  <p:tag name="OTLPOSITIONONTASK" val="None"/>
  <p:tag name="OTLRELATEDTASKID" val="00000000-0000-0000-0000-000000000000"/>
  <p:tag name="OTLWEEKNUMBERINGFORMAT" val="WNFormat1"/>
  <p:tag name="OTLWEEKNUMBERINGISVISIBLE" val="False"/>
  <p:tag name="OTLDATE" val="2025-11-01T23:59:00.0000000"/>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Présentation DGEO">
  <a:themeElements>
    <a:clrScheme name="modele-servi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servic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dirty="0" smtClean="0"/>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raClrScheme>
      <a:clrScheme name="modele-servi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servi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servi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servi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servi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servi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servi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servi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servi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servi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servi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servi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T-DFJC-PRESENTATION-Master" id="{E7B579FE-C9D1-174F-A248-67B7503326C4}" vid="{3C00C297-E27D-A24F-883E-E3EB36DE6A21}"/>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modele-presentation-16-9</Template>
  <TotalTime>5127</TotalTime>
  <Words>1053</Words>
  <Application>Microsoft Office PowerPoint</Application>
  <PresentationFormat>Affichage à l'écran (16:9)</PresentationFormat>
  <Paragraphs>227</Paragraphs>
  <Slides>25</Slides>
  <Notes>4</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25</vt:i4>
      </vt:variant>
    </vt:vector>
  </HeadingPairs>
  <TitlesOfParts>
    <vt:vector size="28" baseType="lpstr">
      <vt:lpstr>Arial</vt:lpstr>
      <vt:lpstr>Calibri</vt:lpstr>
      <vt:lpstr>Présentation DGEO</vt:lpstr>
      <vt:lpstr>Soirée des parents 8P </vt:lpstr>
      <vt:lpstr>Bienvenue à la soirée des 8P    </vt:lpstr>
      <vt:lpstr>Promotion</vt:lpstr>
      <vt:lpstr>Promotion</vt:lpstr>
      <vt:lpstr>Orientation</vt:lpstr>
      <vt:lpstr>Voie générale (VG), les niveaux 3 disciplines : français, mathématiques, allemand</vt:lpstr>
      <vt:lpstr>Voie prégymnasiale (VP)</vt:lpstr>
      <vt:lpstr>ECR </vt:lpstr>
      <vt:lpstr>ECR </vt:lpstr>
      <vt:lpstr>Soirée du 12 mars aux Trois Sapins </vt:lpstr>
      <vt:lpstr>Déroulement de la 8P </vt:lpstr>
      <vt:lpstr>Le futur professionnel de votre enfant…</vt:lpstr>
      <vt:lpstr>Responsabilité de chacun</vt:lpstr>
      <vt:lpstr>Responsabilité de chacun</vt:lpstr>
      <vt:lpstr>ASIRE (www.asire.ch)</vt:lpstr>
      <vt:lpstr>Prisme </vt:lpstr>
      <vt:lpstr>Les écrans</vt:lpstr>
      <vt:lpstr>Les écrans</vt:lpstr>
      <vt:lpstr>Les écrans </vt:lpstr>
      <vt:lpstr>Les écrans - Action innocence </vt:lpstr>
      <vt:lpstr>Les écrans - Action innocence </vt:lpstr>
      <vt:lpstr>A vos agendas</vt:lpstr>
      <vt:lpstr>Divers</vt:lpstr>
      <vt:lpstr>Questions</vt:lpstr>
      <vt:lpstr>Merci de votre attention !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Microsoft Office User</dc:creator>
  <cp:keywords/>
  <dc:description/>
  <cp:lastModifiedBy>Kissling Vincent</cp:lastModifiedBy>
  <cp:revision>92</cp:revision>
  <dcterms:created xsi:type="dcterms:W3CDTF">2021-10-13T08:14:15Z</dcterms:created>
  <dcterms:modified xsi:type="dcterms:W3CDTF">2025-09-19T10:58:50Z</dcterms:modified>
  <cp:category/>
</cp:coreProperties>
</file>